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67" r:id="rId4"/>
    <p:sldId id="258" r:id="rId5"/>
    <p:sldId id="273" r:id="rId6"/>
    <p:sldId id="275" r:id="rId7"/>
    <p:sldId id="274" r:id="rId8"/>
    <p:sldId id="276" r:id="rId9"/>
    <p:sldId id="272" r:id="rId10"/>
    <p:sldId id="270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8" r:id="rId20"/>
    <p:sldId id="269" r:id="rId21"/>
  </p:sldIdLst>
  <p:sldSz cx="18288000" cy="10287000"/>
  <p:notesSz cx="6858000" cy="9144000"/>
  <p:embeddedFontLst>
    <p:embeddedFont>
      <p:font typeface="HY견고딕" panose="02030600000101010101" pitchFamily="18" charset="-127"/>
      <p:regular r:id="rId22"/>
    </p:embeddedFont>
    <p:embeddedFont>
      <p:font typeface="리디바탕" panose="020B0600000101010101" pitchFamily="34" charset="-127"/>
      <p:regular r:id="rId23"/>
    </p:embeddedFont>
    <p:embeddedFont>
      <p:font typeface="맑은 고딕" panose="020B0503020000020004" pitchFamily="50" charset="-127"/>
      <p:regular r:id="rId24"/>
      <p:bold r:id="rId25"/>
    </p:embeddedFon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DM Sans" panose="020B0600000101010101" charset="0"/>
      <p:regular r:id="rId30"/>
    </p:embeddedFont>
    <p:embeddedFont>
      <p:font typeface="DM Sans Bold" panose="020B0600000101010101" charset="0"/>
      <p:regular r:id="rId31"/>
    </p:embeddedFont>
    <p:embeddedFont>
      <p:font typeface="DM Sans Italics" panose="020B0600000101010101" charset="0"/>
      <p:regular r:id="rId32"/>
    </p:embeddedFont>
    <p:embeddedFont>
      <p:font typeface="Montserrat Classic Bold" panose="020B0600000101010101" charset="0"/>
      <p:regular r:id="rId33"/>
    </p:embeddedFont>
    <p:embeddedFont>
      <p:font typeface="Montserrat Light" panose="00000400000000000000" pitchFamily="2" charset="0"/>
      <p:regular r:id="rId34"/>
      <p:italic r:id="rId35"/>
    </p:embeddedFont>
    <p:embeddedFont>
      <p:font typeface="Oswald" panose="00000500000000000000" pitchFamily="2" charset="0"/>
      <p:regular r:id="rId36"/>
      <p:bold r:id="rId37"/>
    </p:embeddedFont>
    <p:embeddedFont>
      <p:font typeface="Oswald Bold" panose="00000800000000000000" charset="0"/>
      <p:regular r:id="rId3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>
        <p:scale>
          <a:sx n="66" d="100"/>
          <a:sy n="66" d="100"/>
        </p:scale>
        <p:origin x="852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13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font" Target="fonts/font1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font" Target="fonts/font16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font" Target="fonts/font1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font" Target="fonts/font14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10" Type="http://schemas.openxmlformats.org/officeDocument/2006/relationships/image" Target="../media/image3.svg"/><Relationship Id="rId4" Type="http://schemas.openxmlformats.org/officeDocument/2006/relationships/image" Target="../media/image14.jpeg"/><Relationship Id="rId9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13" Type="http://schemas.openxmlformats.org/officeDocument/2006/relationships/image" Target="../media/image2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sv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svg"/><Relationship Id="rId4" Type="http://schemas.openxmlformats.org/officeDocument/2006/relationships/image" Target="../media/image16.svg"/><Relationship Id="rId9" Type="http://schemas.openxmlformats.org/officeDocument/2006/relationships/image" Target="../media/image21.png"/><Relationship Id="rId14" Type="http://schemas.openxmlformats.org/officeDocument/2006/relationships/image" Target="../media/image3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jpeg"/><Relationship Id="rId5" Type="http://schemas.openxmlformats.org/officeDocument/2006/relationships/image" Target="../media/image27.jpeg"/><Relationship Id="rId4" Type="http://schemas.openxmlformats.org/officeDocument/2006/relationships/image" Target="../media/image26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30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3" Type="http://schemas.openxmlformats.org/officeDocument/2006/relationships/image" Target="../media/image6.png"/><Relationship Id="rId7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28.jpeg"/><Relationship Id="rId4" Type="http://schemas.openxmlformats.org/officeDocument/2006/relationships/image" Target="../media/image7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3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3.sv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41.jpeg"/><Relationship Id="rId4" Type="http://schemas.openxmlformats.org/officeDocument/2006/relationships/image" Target="../media/image40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.png"/><Relationship Id="rId7" Type="http://schemas.openxmlformats.org/officeDocument/2006/relationships/image" Target="../media/image4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jpeg"/><Relationship Id="rId5" Type="http://schemas.openxmlformats.org/officeDocument/2006/relationships/image" Target="../media/image42.jpeg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svg"/><Relationship Id="rId3" Type="http://schemas.openxmlformats.org/officeDocument/2006/relationships/image" Target="../media/image2.png"/><Relationship Id="rId7" Type="http://schemas.openxmlformats.org/officeDocument/2006/relationships/image" Target="../media/image4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svg"/><Relationship Id="rId5" Type="http://schemas.openxmlformats.org/officeDocument/2006/relationships/image" Target="../media/image45.png"/><Relationship Id="rId4" Type="http://schemas.openxmlformats.org/officeDocument/2006/relationships/image" Target="../media/image3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8.png"/><Relationship Id="rId7" Type="http://schemas.openxmlformats.org/officeDocument/2006/relationships/image" Target="../media/image13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Relationship Id="rId9" Type="http://schemas.openxmlformats.org/officeDocument/2006/relationships/image" Target="../media/image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 rot="7659121">
            <a:off x="15091031" y="5585714"/>
            <a:ext cx="7629294" cy="7828566"/>
          </a:xfrm>
          <a:custGeom>
            <a:avLst/>
            <a:gdLst/>
            <a:ahLst/>
            <a:cxnLst/>
            <a:rect l="l" t="t" r="r" b="b"/>
            <a:pathLst>
              <a:path w="7629294" h="7828566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3258071" y="-4629150"/>
            <a:ext cx="9022634" cy="9258300"/>
          </a:xfrm>
          <a:custGeom>
            <a:avLst/>
            <a:gdLst/>
            <a:ahLst/>
            <a:cxnLst/>
            <a:rect l="l" t="t" r="r" b="b"/>
            <a:pathLst>
              <a:path w="9022634" h="9258300">
                <a:moveTo>
                  <a:pt x="0" y="0"/>
                </a:moveTo>
                <a:lnTo>
                  <a:pt x="9022634" y="0"/>
                </a:lnTo>
                <a:lnTo>
                  <a:pt x="9022634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4236347" y="3202251"/>
            <a:ext cx="9815307" cy="4208864"/>
            <a:chOff x="0" y="0"/>
            <a:chExt cx="1895495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895495" cy="812800"/>
            </a:xfrm>
            <a:custGeom>
              <a:avLst/>
              <a:gdLst/>
              <a:ahLst/>
              <a:cxnLst/>
              <a:rect l="l" t="t" r="r" b="b"/>
              <a:pathLst>
                <a:path w="1895495" h="812800">
                  <a:moveTo>
                    <a:pt x="0" y="0"/>
                  </a:moveTo>
                  <a:lnTo>
                    <a:pt x="1895495" y="0"/>
                  </a:lnTo>
                  <a:lnTo>
                    <a:pt x="1895495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1895495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4236347" y="4348786"/>
            <a:ext cx="9815307" cy="25890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684"/>
              </a:lnSpc>
            </a:pPr>
            <a:r>
              <a:rPr lang="en-US" sz="13700" b="1" spc="978" dirty="0">
                <a:solidFill>
                  <a:srgbClr val="231F20"/>
                </a:solidFill>
                <a:latin typeface="Oswald Bold"/>
                <a:ea typeface="맑은 고딕" panose="020B0503020000020004" pitchFamily="50" charset="-127"/>
                <a:cs typeface="Oswald Bold"/>
                <a:sym typeface="Oswald Bold"/>
              </a:rPr>
              <a:t>MINI</a:t>
            </a:r>
            <a:r>
              <a:rPr lang="en-US" altLang="ko-KR" sz="13700" b="1" spc="978" dirty="0">
                <a:solidFill>
                  <a:srgbClr val="231F20"/>
                </a:solidFill>
                <a:latin typeface="Oswald Bold"/>
                <a:ea typeface="맑은 고딕" panose="020B0503020000020004" pitchFamily="50" charset="-127"/>
                <a:cs typeface="Oswald Bold"/>
                <a:sym typeface="Oswald Bold"/>
              </a:rPr>
              <a:t>GAME</a:t>
            </a:r>
            <a:endParaRPr lang="en-US" sz="13700" b="1" spc="1610" dirty="0">
              <a:solidFill>
                <a:srgbClr val="231F2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Oswald Bold"/>
              <a:sym typeface="Oswald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4236347" y="3023020"/>
            <a:ext cx="9815307" cy="10560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48"/>
              </a:lnSpc>
            </a:pPr>
            <a:r>
              <a:rPr lang="ko-KR" altLang="en-US" sz="4000" b="1" spc="692" dirty="0" err="1">
                <a:solidFill>
                  <a:srgbClr val="231F20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Oswald Bold"/>
                <a:sym typeface="Oswald Bold"/>
              </a:rPr>
              <a:t>커피프린스</a:t>
            </a:r>
            <a:r>
              <a:rPr lang="ko-KR" altLang="en-US" sz="4000" b="1" spc="692" dirty="0">
                <a:solidFill>
                  <a:srgbClr val="231F20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Oswald Bold"/>
                <a:sym typeface="Oswald Bold"/>
              </a:rPr>
              <a:t> </a:t>
            </a:r>
            <a:r>
              <a:rPr lang="en-US" altLang="ko-KR" sz="4000" b="1" spc="692" dirty="0">
                <a:solidFill>
                  <a:srgbClr val="231F20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Oswald Bold"/>
                <a:sym typeface="Oswald Bold"/>
              </a:rPr>
              <a:t>4</a:t>
            </a:r>
            <a:r>
              <a:rPr lang="ko-KR" altLang="en-US" sz="4000" b="1" spc="692" dirty="0" err="1">
                <a:solidFill>
                  <a:srgbClr val="231F20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Oswald Bold"/>
                <a:sym typeface="Oswald Bold"/>
              </a:rPr>
              <a:t>호점</a:t>
            </a:r>
            <a:endParaRPr lang="en-US" sz="4000" b="1" spc="692" dirty="0">
              <a:solidFill>
                <a:srgbClr val="231F20"/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Oswald Bold"/>
              <a:sym typeface="Oswald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2719596" y="7482578"/>
            <a:ext cx="12848809" cy="4218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61"/>
              </a:lnSpc>
            </a:pPr>
            <a:r>
              <a:rPr lang="ko-KR" altLang="en-US" sz="2653" b="1" spc="140" dirty="0" err="1">
                <a:solidFill>
                  <a:srgbClr val="231F2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조현서</a:t>
            </a:r>
            <a:r>
              <a:rPr lang="ko-KR" altLang="en-US" sz="2653" b="1" spc="140" dirty="0">
                <a:solidFill>
                  <a:srgbClr val="231F2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 이승민 임동휘 정주헌</a:t>
            </a:r>
            <a:endParaRPr lang="en-US" sz="2653" b="1" spc="140" dirty="0">
              <a:solidFill>
                <a:srgbClr val="231F20"/>
              </a:solidFill>
              <a:latin typeface="Montserrat Classic Bold"/>
              <a:ea typeface="Montserrat Classic Bold"/>
              <a:cs typeface="Montserrat Classic Bold"/>
              <a:sym typeface="Montserrat Classic 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3662994" y="337474"/>
            <a:ext cx="4296549" cy="9570246"/>
            <a:chOff x="0" y="0"/>
            <a:chExt cx="1131601" cy="252055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131601" cy="2520559"/>
            </a:xfrm>
            <a:custGeom>
              <a:avLst/>
              <a:gdLst/>
              <a:ahLst/>
              <a:cxnLst/>
              <a:rect l="l" t="t" r="r" b="b"/>
              <a:pathLst>
                <a:path w="1131601" h="2520559">
                  <a:moveTo>
                    <a:pt x="0" y="0"/>
                  </a:moveTo>
                  <a:lnTo>
                    <a:pt x="1131601" y="0"/>
                  </a:lnTo>
                  <a:lnTo>
                    <a:pt x="1131601" y="2520559"/>
                  </a:lnTo>
                  <a:lnTo>
                    <a:pt x="0" y="2520559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1131601" cy="25396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2142191" y="4828880"/>
            <a:ext cx="9752965" cy="1032847"/>
          </a:xfrm>
          <a:custGeom>
            <a:avLst/>
            <a:gdLst/>
            <a:ahLst/>
            <a:cxnLst/>
            <a:rect l="l" t="t" r="r" b="b"/>
            <a:pathLst>
              <a:path w="9752965" h="1032847">
                <a:moveTo>
                  <a:pt x="0" y="0"/>
                </a:moveTo>
                <a:lnTo>
                  <a:pt x="9752965" y="0"/>
                </a:lnTo>
                <a:lnTo>
                  <a:pt x="9752965" y="1032847"/>
                </a:lnTo>
                <a:lnTo>
                  <a:pt x="0" y="10328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86495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0758785" y="1049603"/>
            <a:ext cx="6176060" cy="8208697"/>
          </a:xfrm>
          <a:custGeom>
            <a:avLst/>
            <a:gdLst/>
            <a:ahLst/>
            <a:cxnLst/>
            <a:rect l="l" t="t" r="r" b="b"/>
            <a:pathLst>
              <a:path w="6176060" h="8208697">
                <a:moveTo>
                  <a:pt x="0" y="0"/>
                </a:moveTo>
                <a:lnTo>
                  <a:pt x="6176060" y="0"/>
                </a:lnTo>
                <a:lnTo>
                  <a:pt x="6176060" y="8208697"/>
                </a:lnTo>
                <a:lnTo>
                  <a:pt x="0" y="820869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9746" r="-49746"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2142191" y="3396305"/>
            <a:ext cx="9610044" cy="1948998"/>
            <a:chOff x="0" y="0"/>
            <a:chExt cx="3682024" cy="74674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682024" cy="746746"/>
            </a:xfrm>
            <a:custGeom>
              <a:avLst/>
              <a:gdLst/>
              <a:ahLst/>
              <a:cxnLst/>
              <a:rect l="l" t="t" r="r" b="b"/>
              <a:pathLst>
                <a:path w="3682024" h="746746">
                  <a:moveTo>
                    <a:pt x="0" y="0"/>
                  </a:moveTo>
                  <a:lnTo>
                    <a:pt x="3682024" y="0"/>
                  </a:lnTo>
                  <a:lnTo>
                    <a:pt x="3682024" y="746746"/>
                  </a:lnTo>
                  <a:lnTo>
                    <a:pt x="0" y="746746"/>
                  </a:lnTo>
                  <a:close/>
                </a:path>
              </a:pathLst>
            </a:custGeom>
            <a:solidFill>
              <a:srgbClr val="EFEFEF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19050"/>
              <a:ext cx="3682024" cy="7657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2474235" y="3673321"/>
            <a:ext cx="1156649" cy="1173721"/>
          </a:xfrm>
          <a:custGeom>
            <a:avLst/>
            <a:gdLst/>
            <a:ahLst/>
            <a:cxnLst/>
            <a:rect l="l" t="t" r="r" b="b"/>
            <a:pathLst>
              <a:path w="1156649" h="1173721">
                <a:moveTo>
                  <a:pt x="0" y="0"/>
                </a:moveTo>
                <a:lnTo>
                  <a:pt x="1156649" y="0"/>
                </a:lnTo>
                <a:lnTo>
                  <a:pt x="1156649" y="1173721"/>
                </a:lnTo>
                <a:lnTo>
                  <a:pt x="0" y="117372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2142191" y="7210022"/>
            <a:ext cx="9752965" cy="1032847"/>
          </a:xfrm>
          <a:custGeom>
            <a:avLst/>
            <a:gdLst/>
            <a:ahLst/>
            <a:cxnLst/>
            <a:rect l="l" t="t" r="r" b="b"/>
            <a:pathLst>
              <a:path w="9752965" h="1032847">
                <a:moveTo>
                  <a:pt x="0" y="0"/>
                </a:moveTo>
                <a:lnTo>
                  <a:pt x="9752965" y="0"/>
                </a:lnTo>
                <a:lnTo>
                  <a:pt x="9752965" y="1032847"/>
                </a:lnTo>
                <a:lnTo>
                  <a:pt x="0" y="10328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86495"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2142191" y="5777447"/>
            <a:ext cx="9610044" cy="1948998"/>
            <a:chOff x="0" y="0"/>
            <a:chExt cx="3682024" cy="746746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3682024" cy="746746"/>
            </a:xfrm>
            <a:custGeom>
              <a:avLst/>
              <a:gdLst/>
              <a:ahLst/>
              <a:cxnLst/>
              <a:rect l="l" t="t" r="r" b="b"/>
              <a:pathLst>
                <a:path w="3682024" h="746746">
                  <a:moveTo>
                    <a:pt x="0" y="0"/>
                  </a:moveTo>
                  <a:lnTo>
                    <a:pt x="3682024" y="0"/>
                  </a:lnTo>
                  <a:lnTo>
                    <a:pt x="3682024" y="746746"/>
                  </a:lnTo>
                  <a:lnTo>
                    <a:pt x="0" y="746746"/>
                  </a:lnTo>
                  <a:close/>
                </a:path>
              </a:pathLst>
            </a:custGeom>
            <a:solidFill>
              <a:srgbClr val="EFEFEF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19050"/>
              <a:ext cx="3682024" cy="7657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>
            <a:off x="2371799" y="6162574"/>
            <a:ext cx="1159455" cy="1178744"/>
          </a:xfrm>
          <a:custGeom>
            <a:avLst/>
            <a:gdLst/>
            <a:ahLst/>
            <a:cxnLst/>
            <a:rect l="l" t="t" r="r" b="b"/>
            <a:pathLst>
              <a:path w="1159455" h="1178744">
                <a:moveTo>
                  <a:pt x="0" y="0"/>
                </a:moveTo>
                <a:lnTo>
                  <a:pt x="1159455" y="0"/>
                </a:lnTo>
                <a:lnTo>
                  <a:pt x="1159455" y="1178744"/>
                </a:lnTo>
                <a:lnTo>
                  <a:pt x="0" y="117874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2142191" y="888605"/>
            <a:ext cx="7416941" cy="16863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774"/>
              </a:lnSpc>
            </a:pPr>
            <a:r>
              <a:rPr lang="en-US" sz="9981" b="1" spc="978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ABOUT US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3908899" y="3624745"/>
            <a:ext cx="7132181" cy="15396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50"/>
              </a:lnSpc>
              <a:spcBef>
                <a:spcPct val="0"/>
              </a:spcBef>
            </a:pPr>
            <a:r>
              <a:rPr lang="en-US" sz="2210" spc="216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Lorem ipsum dolor sit amet, consectetur adipiscing elit. Duis vulputate nulla at ante rhoncus, vel efficitur felis condimentum. Proin odio odio.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3908899" y="6005886"/>
            <a:ext cx="7132181" cy="15396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50"/>
              </a:lnSpc>
              <a:spcBef>
                <a:spcPct val="0"/>
              </a:spcBef>
            </a:pPr>
            <a:r>
              <a:rPr lang="en-US" sz="2210" spc="216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Lorem ipsum dolor sit amet, consectetur adipiscing elit. Duis vulputate nulla at ante rhoncus, vel efficitur felis condimentum. Proin odio odio.</a:t>
            </a:r>
          </a:p>
        </p:txBody>
      </p:sp>
      <p:sp>
        <p:nvSpPr>
          <p:cNvPr id="20" name="Freeform 20"/>
          <p:cNvSpPr/>
          <p:nvPr/>
        </p:nvSpPr>
        <p:spPr>
          <a:xfrm>
            <a:off x="-2779578" y="7341318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24617934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5307472" y="6672678"/>
            <a:ext cx="7673056" cy="7673056"/>
          </a:xfrm>
          <a:custGeom>
            <a:avLst/>
            <a:gdLst/>
            <a:ahLst/>
            <a:cxnLst/>
            <a:rect l="l" t="t" r="r" b="b"/>
            <a:pathLst>
              <a:path w="7673056" h="7673056">
                <a:moveTo>
                  <a:pt x="0" y="0"/>
                </a:moveTo>
                <a:lnTo>
                  <a:pt x="7673056" y="0"/>
                </a:lnTo>
                <a:lnTo>
                  <a:pt x="7673056" y="7673056"/>
                </a:lnTo>
                <a:lnTo>
                  <a:pt x="0" y="76730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8024816" y="5501099"/>
            <a:ext cx="2238367" cy="2238367"/>
          </a:xfrm>
          <a:custGeom>
            <a:avLst/>
            <a:gdLst/>
            <a:ahLst/>
            <a:cxnLst/>
            <a:rect l="l" t="t" r="r" b="b"/>
            <a:pathLst>
              <a:path w="2238367" h="2238367">
                <a:moveTo>
                  <a:pt x="0" y="0"/>
                </a:moveTo>
                <a:lnTo>
                  <a:pt x="2238368" y="0"/>
                </a:lnTo>
                <a:lnTo>
                  <a:pt x="2238368" y="2238367"/>
                </a:lnTo>
                <a:lnTo>
                  <a:pt x="0" y="223836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8663659" y="6071953"/>
            <a:ext cx="960682" cy="1052540"/>
          </a:xfrm>
          <a:custGeom>
            <a:avLst/>
            <a:gdLst/>
            <a:ahLst/>
            <a:cxnLst/>
            <a:rect l="l" t="t" r="r" b="b"/>
            <a:pathLst>
              <a:path w="960682" h="1052540">
                <a:moveTo>
                  <a:pt x="0" y="0"/>
                </a:moveTo>
                <a:lnTo>
                  <a:pt x="960682" y="0"/>
                </a:lnTo>
                <a:lnTo>
                  <a:pt x="960682" y="1052541"/>
                </a:lnTo>
                <a:lnTo>
                  <a:pt x="0" y="105254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1539534" y="7377531"/>
            <a:ext cx="2238367" cy="2238367"/>
          </a:xfrm>
          <a:custGeom>
            <a:avLst/>
            <a:gdLst/>
            <a:ahLst/>
            <a:cxnLst/>
            <a:rect l="l" t="t" r="r" b="b"/>
            <a:pathLst>
              <a:path w="2238367" h="2238367">
                <a:moveTo>
                  <a:pt x="0" y="0"/>
                </a:moveTo>
                <a:lnTo>
                  <a:pt x="2238367" y="0"/>
                </a:lnTo>
                <a:lnTo>
                  <a:pt x="2238367" y="2238368"/>
                </a:lnTo>
                <a:lnTo>
                  <a:pt x="0" y="22383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4510099" y="7377531"/>
            <a:ext cx="2238367" cy="2238367"/>
          </a:xfrm>
          <a:custGeom>
            <a:avLst/>
            <a:gdLst/>
            <a:ahLst/>
            <a:cxnLst/>
            <a:rect l="l" t="t" r="r" b="b"/>
            <a:pathLst>
              <a:path w="2238367" h="2238367">
                <a:moveTo>
                  <a:pt x="0" y="0"/>
                </a:moveTo>
                <a:lnTo>
                  <a:pt x="2238367" y="0"/>
                </a:lnTo>
                <a:lnTo>
                  <a:pt x="2238367" y="2238368"/>
                </a:lnTo>
                <a:lnTo>
                  <a:pt x="0" y="22383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4994936" y="7891202"/>
            <a:ext cx="1268693" cy="1211025"/>
          </a:xfrm>
          <a:custGeom>
            <a:avLst/>
            <a:gdLst/>
            <a:ahLst/>
            <a:cxnLst/>
            <a:rect l="l" t="t" r="r" b="b"/>
            <a:pathLst>
              <a:path w="1268693" h="1211025">
                <a:moveTo>
                  <a:pt x="0" y="0"/>
                </a:moveTo>
                <a:lnTo>
                  <a:pt x="1268693" y="0"/>
                </a:lnTo>
                <a:lnTo>
                  <a:pt x="1268693" y="1211025"/>
                </a:lnTo>
                <a:lnTo>
                  <a:pt x="0" y="121102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2106315" y="7936159"/>
            <a:ext cx="1104804" cy="1121111"/>
          </a:xfrm>
          <a:custGeom>
            <a:avLst/>
            <a:gdLst/>
            <a:ahLst/>
            <a:cxnLst/>
            <a:rect l="l" t="t" r="r" b="b"/>
            <a:pathLst>
              <a:path w="1104804" h="1121111">
                <a:moveTo>
                  <a:pt x="0" y="0"/>
                </a:moveTo>
                <a:lnTo>
                  <a:pt x="1104805" y="0"/>
                </a:lnTo>
                <a:lnTo>
                  <a:pt x="1104805" y="1121111"/>
                </a:lnTo>
                <a:lnTo>
                  <a:pt x="0" y="112111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1774426" y="3206190"/>
            <a:ext cx="3474003" cy="647719"/>
            <a:chOff x="0" y="0"/>
            <a:chExt cx="914964" cy="17059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914964" cy="170593"/>
            </a:xfrm>
            <a:custGeom>
              <a:avLst/>
              <a:gdLst/>
              <a:ahLst/>
              <a:cxnLst/>
              <a:rect l="l" t="t" r="r" b="b"/>
              <a:pathLst>
                <a:path w="914964" h="170593">
                  <a:moveTo>
                    <a:pt x="0" y="0"/>
                  </a:moveTo>
                  <a:lnTo>
                    <a:pt x="914964" y="0"/>
                  </a:lnTo>
                  <a:lnTo>
                    <a:pt x="914964" y="170593"/>
                  </a:lnTo>
                  <a:lnTo>
                    <a:pt x="0" y="170593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57150"/>
              <a:ext cx="914964" cy="2277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r>
                <a:rPr lang="en-US" sz="2981" b="1" spc="29">
                  <a:solidFill>
                    <a:srgbClr val="FFFFF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Objective n° 1</a:t>
              </a:r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2887170" y="1277407"/>
            <a:ext cx="11552977" cy="1166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87"/>
              </a:lnSpc>
            </a:pPr>
            <a:r>
              <a:rPr lang="en-US" sz="6947" b="1" spc="368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GOALS AND OBJECTIVES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830975" y="4045241"/>
            <a:ext cx="3360904" cy="23924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74"/>
              </a:lnSpc>
              <a:spcBef>
                <a:spcPct val="0"/>
              </a:spcBef>
            </a:pPr>
            <a:r>
              <a:rPr lang="en-US" sz="2010" spc="197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Lorem ipsum dolor sit amet, consectetur adipiscing elit. Duis vulputate nulla at ante rhoncus, vel efficitur felis condimentum. Proin odio odio.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7218805" y="3206190"/>
            <a:ext cx="3474003" cy="647719"/>
            <a:chOff x="0" y="0"/>
            <a:chExt cx="914964" cy="170593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914964" cy="170593"/>
            </a:xfrm>
            <a:custGeom>
              <a:avLst/>
              <a:gdLst/>
              <a:ahLst/>
              <a:cxnLst/>
              <a:rect l="l" t="t" r="r" b="b"/>
              <a:pathLst>
                <a:path w="914964" h="170593">
                  <a:moveTo>
                    <a:pt x="0" y="0"/>
                  </a:moveTo>
                  <a:lnTo>
                    <a:pt x="914964" y="0"/>
                  </a:lnTo>
                  <a:lnTo>
                    <a:pt x="914964" y="170593"/>
                  </a:lnTo>
                  <a:lnTo>
                    <a:pt x="0" y="170593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57150"/>
              <a:ext cx="914964" cy="2277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r>
                <a:rPr lang="en-US" sz="2981" b="1" spc="29">
                  <a:solidFill>
                    <a:srgbClr val="FFFFF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Objective n° 2</a:t>
              </a:r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6138875" y="4042536"/>
            <a:ext cx="6254887" cy="13637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74"/>
              </a:lnSpc>
              <a:spcBef>
                <a:spcPct val="0"/>
              </a:spcBef>
            </a:pPr>
            <a:r>
              <a:rPr lang="en-US" sz="2010" spc="197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Lorem ipsum dolor sit amet, consectetur adipiscing elit. Duis vulputate nulla at ante rhoncus, vel efficitur felis condimentum. Proin odio odio.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13284209" y="3206190"/>
            <a:ext cx="3474003" cy="647719"/>
            <a:chOff x="0" y="0"/>
            <a:chExt cx="914964" cy="170593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914964" cy="170593"/>
            </a:xfrm>
            <a:custGeom>
              <a:avLst/>
              <a:gdLst/>
              <a:ahLst/>
              <a:cxnLst/>
              <a:rect l="l" t="t" r="r" b="b"/>
              <a:pathLst>
                <a:path w="914964" h="170593">
                  <a:moveTo>
                    <a:pt x="0" y="0"/>
                  </a:moveTo>
                  <a:lnTo>
                    <a:pt x="914964" y="0"/>
                  </a:lnTo>
                  <a:lnTo>
                    <a:pt x="914964" y="170593"/>
                  </a:lnTo>
                  <a:lnTo>
                    <a:pt x="0" y="170593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57150"/>
              <a:ext cx="914964" cy="2277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r>
                <a:rPr lang="en-US" sz="2981" b="1" spc="29">
                  <a:solidFill>
                    <a:srgbClr val="FFFFF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Objective n° 3</a:t>
              </a:r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13340758" y="4045241"/>
            <a:ext cx="3360904" cy="23924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74"/>
              </a:lnSpc>
              <a:spcBef>
                <a:spcPct val="0"/>
              </a:spcBef>
            </a:pPr>
            <a:r>
              <a:rPr lang="en-US" sz="2010" spc="197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Lorem ipsum dolor sit amet, consectetur adipiscing elit. Duis vulputate nulla at ante rhoncus, vel efficitur felis condimentum. Proin odio odio.</a:t>
            </a:r>
          </a:p>
        </p:txBody>
      </p:sp>
      <p:sp>
        <p:nvSpPr>
          <p:cNvPr id="23" name="Freeform 23"/>
          <p:cNvSpPr/>
          <p:nvPr/>
        </p:nvSpPr>
        <p:spPr>
          <a:xfrm>
            <a:off x="14479722" y="-4833750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 rot="-4176364">
            <a:off x="-4105129" y="6530238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6"/>
                </a:lnTo>
                <a:lnTo>
                  <a:pt x="0" y="781549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3086100"/>
            <a:chOff x="0" y="0"/>
            <a:chExt cx="4816593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812800"/>
            </a:xfrm>
            <a:custGeom>
              <a:avLst/>
              <a:gdLst/>
              <a:ahLst/>
              <a:cxnLst/>
              <a:rect l="l" t="t" r="r" b="b"/>
              <a:pathLst>
                <a:path w="4816592" h="812800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4816593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3451022" y="-4729397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2851369" y="-3442596"/>
            <a:ext cx="6709932" cy="6885191"/>
          </a:xfrm>
          <a:custGeom>
            <a:avLst/>
            <a:gdLst/>
            <a:ahLst/>
            <a:cxnLst/>
            <a:rect l="l" t="t" r="r" b="b"/>
            <a:pathLst>
              <a:path w="6709932" h="6885191">
                <a:moveTo>
                  <a:pt x="0" y="0"/>
                </a:moveTo>
                <a:lnTo>
                  <a:pt x="6709932" y="0"/>
                </a:lnTo>
                <a:lnTo>
                  <a:pt x="6709932" y="6885192"/>
                </a:lnTo>
                <a:lnTo>
                  <a:pt x="0" y="68851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2163000" y="3875422"/>
            <a:ext cx="4473739" cy="2443073"/>
          </a:xfrm>
          <a:custGeom>
            <a:avLst/>
            <a:gdLst/>
            <a:ahLst/>
            <a:cxnLst/>
            <a:rect l="l" t="t" r="r" b="b"/>
            <a:pathLst>
              <a:path w="4473739" h="2443073">
                <a:moveTo>
                  <a:pt x="0" y="0"/>
                </a:moveTo>
                <a:lnTo>
                  <a:pt x="4473739" y="0"/>
                </a:lnTo>
                <a:lnTo>
                  <a:pt x="4473739" y="2443073"/>
                </a:lnTo>
                <a:lnTo>
                  <a:pt x="0" y="244307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3528" b="-18474"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2163000" y="3442596"/>
            <a:ext cx="4473739" cy="636748"/>
            <a:chOff x="0" y="0"/>
            <a:chExt cx="1178269" cy="16770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178269" cy="167703"/>
            </a:xfrm>
            <a:custGeom>
              <a:avLst/>
              <a:gdLst/>
              <a:ahLst/>
              <a:cxnLst/>
              <a:rect l="l" t="t" r="r" b="b"/>
              <a:pathLst>
                <a:path w="1178269" h="167703">
                  <a:moveTo>
                    <a:pt x="0" y="0"/>
                  </a:moveTo>
                  <a:lnTo>
                    <a:pt x="1178269" y="0"/>
                  </a:lnTo>
                  <a:lnTo>
                    <a:pt x="1178269" y="167703"/>
                  </a:lnTo>
                  <a:lnTo>
                    <a:pt x="0" y="167703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1178269" cy="2248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r>
                <a:rPr lang="en-US" sz="2981" i="1" spc="29">
                  <a:solidFill>
                    <a:srgbClr val="FFFFFF"/>
                  </a:solidFill>
                  <a:latin typeface="DM Sans Italics"/>
                  <a:ea typeface="DM Sans Italics"/>
                  <a:cs typeface="DM Sans Italics"/>
                  <a:sym typeface="DM Sans Italics"/>
                </a:rPr>
                <a:t>Mission</a:t>
              </a: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3690980" y="1232286"/>
            <a:ext cx="10906040" cy="13499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82"/>
              </a:lnSpc>
            </a:pPr>
            <a:r>
              <a:rPr lang="en-US" sz="8030" b="1" spc="786">
                <a:solidFill>
                  <a:srgbClr val="FFFFFF"/>
                </a:solidFill>
                <a:latin typeface="Oswald Bold"/>
                <a:ea typeface="Oswald Bold"/>
                <a:cs typeface="Oswald Bold"/>
                <a:sym typeface="Oswald Bold"/>
              </a:rPr>
              <a:t>VALUES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6893475" y="3510391"/>
            <a:ext cx="9034431" cy="2808103"/>
            <a:chOff x="0" y="0"/>
            <a:chExt cx="1744696" cy="54229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744696" cy="542290"/>
            </a:xfrm>
            <a:custGeom>
              <a:avLst/>
              <a:gdLst/>
              <a:ahLst/>
              <a:cxnLst/>
              <a:rect l="l" t="t" r="r" b="b"/>
              <a:pathLst>
                <a:path w="1744696" h="542290">
                  <a:moveTo>
                    <a:pt x="0" y="0"/>
                  </a:moveTo>
                  <a:lnTo>
                    <a:pt x="1744696" y="0"/>
                  </a:lnTo>
                  <a:lnTo>
                    <a:pt x="1744696" y="542290"/>
                  </a:lnTo>
                  <a:lnTo>
                    <a:pt x="0" y="54229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0" y="-19050"/>
              <a:ext cx="1744696" cy="5613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7224667" y="3767306"/>
            <a:ext cx="8900334" cy="23833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27768" lvl="1" indent="-213884" algn="l">
              <a:lnSpc>
                <a:spcPts val="2734"/>
              </a:lnSpc>
              <a:buFont typeface="Arial"/>
              <a:buChar char="•"/>
            </a:pPr>
            <a:r>
              <a:rPr lang="en-US" sz="1981" spc="194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Lorem ipsum dolor sit amet, consectetur adipiscing elit. Duis vulputate nulla at ante rhoncus, vel efficitur felis condimentum. Proin odio odio.</a:t>
            </a:r>
          </a:p>
          <a:p>
            <a:pPr algn="l">
              <a:lnSpc>
                <a:spcPts val="2734"/>
              </a:lnSpc>
            </a:pPr>
            <a:endParaRPr lang="en-US" sz="1981" spc="194">
              <a:solidFill>
                <a:srgbClr val="231F2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27768" lvl="1" indent="-213884" algn="l">
              <a:lnSpc>
                <a:spcPts val="2734"/>
              </a:lnSpc>
              <a:buFont typeface="Arial"/>
              <a:buChar char="•"/>
            </a:pPr>
            <a:r>
              <a:rPr lang="en-US" sz="1981" spc="194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Lorem ipsum dolor sit amet, consectetur adipiscing elit. Duis vulputate nulla at ante rhoncus, vel efficitur felis condimentum. Proin odio odio.</a:t>
            </a:r>
          </a:p>
        </p:txBody>
      </p:sp>
      <p:sp>
        <p:nvSpPr>
          <p:cNvPr id="17" name="Freeform 17"/>
          <p:cNvSpPr/>
          <p:nvPr/>
        </p:nvSpPr>
        <p:spPr>
          <a:xfrm>
            <a:off x="11410691" y="6937093"/>
            <a:ext cx="4473739" cy="2443073"/>
          </a:xfrm>
          <a:custGeom>
            <a:avLst/>
            <a:gdLst/>
            <a:ahLst/>
            <a:cxnLst/>
            <a:rect l="l" t="t" r="r" b="b"/>
            <a:pathLst>
              <a:path w="4473739" h="2443073">
                <a:moveTo>
                  <a:pt x="0" y="0"/>
                </a:moveTo>
                <a:lnTo>
                  <a:pt x="4473739" y="0"/>
                </a:lnTo>
                <a:lnTo>
                  <a:pt x="4473739" y="2443073"/>
                </a:lnTo>
                <a:lnTo>
                  <a:pt x="0" y="244307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11039" b="-11039"/>
            </a:stretch>
          </a:blipFill>
        </p:spPr>
      </p:sp>
      <p:grpSp>
        <p:nvGrpSpPr>
          <p:cNvPr id="18" name="Group 18"/>
          <p:cNvGrpSpPr/>
          <p:nvPr/>
        </p:nvGrpSpPr>
        <p:grpSpPr>
          <a:xfrm>
            <a:off x="11410691" y="6504266"/>
            <a:ext cx="4473739" cy="636748"/>
            <a:chOff x="0" y="0"/>
            <a:chExt cx="1178269" cy="167703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178269" cy="167703"/>
            </a:xfrm>
            <a:custGeom>
              <a:avLst/>
              <a:gdLst/>
              <a:ahLst/>
              <a:cxnLst/>
              <a:rect l="l" t="t" r="r" b="b"/>
              <a:pathLst>
                <a:path w="1178269" h="167703">
                  <a:moveTo>
                    <a:pt x="0" y="0"/>
                  </a:moveTo>
                  <a:lnTo>
                    <a:pt x="1178269" y="0"/>
                  </a:lnTo>
                  <a:lnTo>
                    <a:pt x="1178269" y="167703"/>
                  </a:lnTo>
                  <a:lnTo>
                    <a:pt x="0" y="167703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57150"/>
              <a:ext cx="1178269" cy="2248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r>
                <a:rPr lang="en-US" sz="2981" i="1" spc="29">
                  <a:solidFill>
                    <a:srgbClr val="FFFFFF"/>
                  </a:solidFill>
                  <a:latin typeface="DM Sans Italics"/>
                  <a:ea typeface="DM Sans Italics"/>
                  <a:cs typeface="DM Sans Italics"/>
                  <a:sym typeface="DM Sans Italics"/>
                </a:rPr>
                <a:t>Vision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2179166" y="6572062"/>
            <a:ext cx="9034431" cy="2808103"/>
            <a:chOff x="0" y="0"/>
            <a:chExt cx="1744696" cy="54229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744696" cy="542290"/>
            </a:xfrm>
            <a:custGeom>
              <a:avLst/>
              <a:gdLst/>
              <a:ahLst/>
              <a:cxnLst/>
              <a:rect l="l" t="t" r="r" b="b"/>
              <a:pathLst>
                <a:path w="1744696" h="542290">
                  <a:moveTo>
                    <a:pt x="0" y="0"/>
                  </a:moveTo>
                  <a:lnTo>
                    <a:pt x="1744696" y="0"/>
                  </a:lnTo>
                  <a:lnTo>
                    <a:pt x="1744696" y="542290"/>
                  </a:lnTo>
                  <a:lnTo>
                    <a:pt x="0" y="54229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23" name="TextBox 23"/>
            <p:cNvSpPr txBox="1"/>
            <p:nvPr/>
          </p:nvSpPr>
          <p:spPr>
            <a:xfrm>
              <a:off x="0" y="-19050"/>
              <a:ext cx="1744696" cy="5613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2510357" y="6828977"/>
            <a:ext cx="8512431" cy="23833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27768" lvl="1" indent="-213884" algn="l">
              <a:lnSpc>
                <a:spcPts val="2734"/>
              </a:lnSpc>
              <a:buFont typeface="Arial"/>
              <a:buChar char="•"/>
            </a:pPr>
            <a:r>
              <a:rPr lang="en-US" sz="1981" spc="194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Lorem ipsum dolor sit amet, consectetur adipiscing elit. Duis vulputate nulla at ante rhoncus, vel efficitur felis condimentum. Proin odio odio.</a:t>
            </a:r>
          </a:p>
          <a:p>
            <a:pPr algn="l">
              <a:lnSpc>
                <a:spcPts val="2734"/>
              </a:lnSpc>
            </a:pPr>
            <a:endParaRPr lang="en-US" sz="1981" spc="194">
              <a:solidFill>
                <a:srgbClr val="231F2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27768" lvl="1" indent="-213884" algn="l">
              <a:lnSpc>
                <a:spcPts val="2734"/>
              </a:lnSpc>
              <a:buFont typeface="Arial"/>
              <a:buChar char="•"/>
            </a:pPr>
            <a:r>
              <a:rPr lang="en-US" sz="1981" spc="194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Lorem ipsum dolor sit amet, consectetur adipiscing elit. Duis vulputate nulla at ante rhoncus, vel efficitur felis condimentum. Proin odio odio.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8169367" y="-10264537"/>
            <a:ext cx="15841853" cy="16255633"/>
          </a:xfrm>
          <a:custGeom>
            <a:avLst/>
            <a:gdLst/>
            <a:ahLst/>
            <a:cxnLst/>
            <a:rect l="l" t="t" r="r" b="b"/>
            <a:pathLst>
              <a:path w="15841853" h="16255633">
                <a:moveTo>
                  <a:pt x="0" y="0"/>
                </a:moveTo>
                <a:lnTo>
                  <a:pt x="15841853" y="0"/>
                </a:lnTo>
                <a:lnTo>
                  <a:pt x="15841853" y="16255632"/>
                </a:lnTo>
                <a:lnTo>
                  <a:pt x="0" y="162556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720102" y="3030981"/>
            <a:ext cx="12057353" cy="17025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948"/>
              </a:lnSpc>
            </a:pPr>
            <a:r>
              <a:rPr lang="en-US" sz="10107" b="1" spc="990">
                <a:solidFill>
                  <a:srgbClr val="FFFFFF"/>
                </a:solidFill>
                <a:latin typeface="Oswald Bold"/>
                <a:ea typeface="Oswald Bold"/>
                <a:cs typeface="Oswald Bold"/>
                <a:sym typeface="Oswald Bold"/>
              </a:rPr>
              <a:t>PROJECT TIMELINE</a:t>
            </a:r>
          </a:p>
        </p:txBody>
      </p:sp>
      <p:sp>
        <p:nvSpPr>
          <p:cNvPr id="4" name="Freeform 4"/>
          <p:cNvSpPr/>
          <p:nvPr/>
        </p:nvSpPr>
        <p:spPr>
          <a:xfrm>
            <a:off x="13447294" y="-3843198"/>
            <a:ext cx="15841853" cy="16255633"/>
          </a:xfrm>
          <a:custGeom>
            <a:avLst/>
            <a:gdLst/>
            <a:ahLst/>
            <a:cxnLst/>
            <a:rect l="l" t="t" r="r" b="b"/>
            <a:pathLst>
              <a:path w="15841853" h="16255633">
                <a:moveTo>
                  <a:pt x="0" y="0"/>
                </a:moveTo>
                <a:lnTo>
                  <a:pt x="15841853" y="0"/>
                </a:lnTo>
                <a:lnTo>
                  <a:pt x="15841853" y="16255632"/>
                </a:lnTo>
                <a:lnTo>
                  <a:pt x="0" y="162556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720102" y="4905847"/>
            <a:ext cx="10951206" cy="14990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99"/>
              </a:lnSpc>
            </a:pPr>
            <a:r>
              <a:rPr lang="en-US" sz="2898" spc="284">
                <a:solidFill>
                  <a:srgbClr val="F5FFF5"/>
                </a:solidFill>
                <a:latin typeface="DM Sans"/>
                <a:ea typeface="DM Sans"/>
                <a:cs typeface="DM Sans"/>
                <a:sym typeface="DM Sans"/>
              </a:rPr>
              <a:t>Lorem ipsum dolor sit amet, consectetur adipiscing elit. Duis vulputate nulla at ante rhoncus, vel efficitur felis condimentum. Proin odio odio.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779206" y="1920649"/>
            <a:ext cx="2027545" cy="3080525"/>
          </a:xfrm>
          <a:custGeom>
            <a:avLst/>
            <a:gdLst/>
            <a:ahLst/>
            <a:cxnLst/>
            <a:rect l="l" t="t" r="r" b="b"/>
            <a:pathLst>
              <a:path w="2027545" h="3080525">
                <a:moveTo>
                  <a:pt x="0" y="0"/>
                </a:moveTo>
                <a:lnTo>
                  <a:pt x="2027545" y="0"/>
                </a:lnTo>
                <a:lnTo>
                  <a:pt x="2027545" y="3080525"/>
                </a:lnTo>
                <a:lnTo>
                  <a:pt x="0" y="30805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2035253">
            <a:off x="15331117" y="4817487"/>
            <a:ext cx="7835077" cy="10939025"/>
          </a:xfrm>
          <a:custGeom>
            <a:avLst/>
            <a:gdLst/>
            <a:ahLst/>
            <a:cxnLst/>
            <a:rect l="l" t="t" r="r" b="b"/>
            <a:pathLst>
              <a:path w="7835077" h="10939025">
                <a:moveTo>
                  <a:pt x="0" y="0"/>
                </a:moveTo>
                <a:lnTo>
                  <a:pt x="7835077" y="0"/>
                </a:lnTo>
                <a:lnTo>
                  <a:pt x="7835077" y="10939026"/>
                </a:lnTo>
                <a:lnTo>
                  <a:pt x="0" y="1093902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AutoShape 5"/>
          <p:cNvSpPr/>
          <p:nvPr/>
        </p:nvSpPr>
        <p:spPr>
          <a:xfrm>
            <a:off x="1589541" y="5472067"/>
            <a:ext cx="15108918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" name="Group 6"/>
          <p:cNvGrpSpPr/>
          <p:nvPr/>
        </p:nvGrpSpPr>
        <p:grpSpPr>
          <a:xfrm>
            <a:off x="3542437" y="5240576"/>
            <a:ext cx="501082" cy="501082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31211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2190716" y="6537441"/>
            <a:ext cx="3204526" cy="2220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45"/>
              </a:lnSpc>
            </a:pPr>
            <a:r>
              <a:rPr lang="en-US" sz="1844" spc="18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Lorem ipsum dolor sit amet, consectetur adipiscing elit. Duis vulputate nulla at ante rhoncus, vel efficitur felis condimentum. Proin odio odio.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779206" y="2339199"/>
            <a:ext cx="2027545" cy="11217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41"/>
              </a:lnSpc>
            </a:pPr>
            <a:r>
              <a:rPr lang="en-US" sz="6624" b="1" spc="649">
                <a:solidFill>
                  <a:srgbClr val="FFFBFB"/>
                </a:solidFill>
                <a:latin typeface="DM Sans Bold"/>
                <a:ea typeface="DM Sans Bold"/>
                <a:cs typeface="DM Sans Bold"/>
                <a:sym typeface="DM Sans Bold"/>
              </a:rPr>
              <a:t>01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059451" y="5941547"/>
            <a:ext cx="3467055" cy="4848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73"/>
              </a:lnSpc>
            </a:pPr>
            <a:r>
              <a:rPr lang="en-US" sz="2951" b="1" spc="289">
                <a:solidFill>
                  <a:srgbClr val="231F20"/>
                </a:solidFill>
                <a:latin typeface="DM Sans Bold"/>
                <a:ea typeface="DM Sans Bold"/>
                <a:cs typeface="DM Sans Bold"/>
                <a:sym typeface="DM Sans Bold"/>
              </a:rPr>
              <a:t>JANUARY</a:t>
            </a:r>
          </a:p>
        </p:txBody>
      </p:sp>
      <p:sp>
        <p:nvSpPr>
          <p:cNvPr id="12" name="Freeform 12"/>
          <p:cNvSpPr/>
          <p:nvPr/>
        </p:nvSpPr>
        <p:spPr>
          <a:xfrm>
            <a:off x="6267505" y="1920649"/>
            <a:ext cx="2027545" cy="3080525"/>
          </a:xfrm>
          <a:custGeom>
            <a:avLst/>
            <a:gdLst/>
            <a:ahLst/>
            <a:cxnLst/>
            <a:rect l="l" t="t" r="r" b="b"/>
            <a:pathLst>
              <a:path w="2027545" h="3080525">
                <a:moveTo>
                  <a:pt x="0" y="0"/>
                </a:moveTo>
                <a:lnTo>
                  <a:pt x="2027546" y="0"/>
                </a:lnTo>
                <a:lnTo>
                  <a:pt x="2027546" y="3080525"/>
                </a:lnTo>
                <a:lnTo>
                  <a:pt x="0" y="30805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7030737" y="5240576"/>
            <a:ext cx="501082" cy="501082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31211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6267505" y="2339199"/>
            <a:ext cx="2027545" cy="11217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41"/>
              </a:lnSpc>
            </a:pPr>
            <a:r>
              <a:rPr lang="en-US" sz="6624" b="1" spc="649">
                <a:solidFill>
                  <a:srgbClr val="FFFBFB"/>
                </a:solidFill>
                <a:latin typeface="DM Sans Bold"/>
                <a:ea typeface="DM Sans Bold"/>
                <a:cs typeface="DM Sans Bold"/>
                <a:sym typeface="DM Sans Bold"/>
              </a:rPr>
              <a:t>02</a:t>
            </a:r>
          </a:p>
        </p:txBody>
      </p:sp>
      <p:sp>
        <p:nvSpPr>
          <p:cNvPr id="17" name="Freeform 17"/>
          <p:cNvSpPr/>
          <p:nvPr/>
        </p:nvSpPr>
        <p:spPr>
          <a:xfrm>
            <a:off x="9758062" y="1920649"/>
            <a:ext cx="2027545" cy="3080525"/>
          </a:xfrm>
          <a:custGeom>
            <a:avLst/>
            <a:gdLst/>
            <a:ahLst/>
            <a:cxnLst/>
            <a:rect l="l" t="t" r="r" b="b"/>
            <a:pathLst>
              <a:path w="2027545" h="3080525">
                <a:moveTo>
                  <a:pt x="0" y="0"/>
                </a:moveTo>
                <a:lnTo>
                  <a:pt x="2027546" y="0"/>
                </a:lnTo>
                <a:lnTo>
                  <a:pt x="2027546" y="3080525"/>
                </a:lnTo>
                <a:lnTo>
                  <a:pt x="0" y="30805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18" name="Group 18"/>
          <p:cNvGrpSpPr/>
          <p:nvPr/>
        </p:nvGrpSpPr>
        <p:grpSpPr>
          <a:xfrm>
            <a:off x="10521294" y="5240576"/>
            <a:ext cx="501082" cy="501082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31211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9758062" y="2339199"/>
            <a:ext cx="2027545" cy="11217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41"/>
              </a:lnSpc>
            </a:pPr>
            <a:r>
              <a:rPr lang="en-US" sz="6624" b="1" spc="649">
                <a:solidFill>
                  <a:srgbClr val="FFFBFB"/>
                </a:solidFill>
                <a:latin typeface="DM Sans Bold"/>
                <a:ea typeface="DM Sans Bold"/>
                <a:cs typeface="DM Sans Bold"/>
                <a:sym typeface="DM Sans Bold"/>
              </a:rPr>
              <a:t>03</a:t>
            </a:r>
          </a:p>
        </p:txBody>
      </p:sp>
      <p:sp>
        <p:nvSpPr>
          <p:cNvPr id="22" name="Freeform 22"/>
          <p:cNvSpPr/>
          <p:nvPr/>
        </p:nvSpPr>
        <p:spPr>
          <a:xfrm>
            <a:off x="13248619" y="1920649"/>
            <a:ext cx="2027545" cy="3080525"/>
          </a:xfrm>
          <a:custGeom>
            <a:avLst/>
            <a:gdLst/>
            <a:ahLst/>
            <a:cxnLst/>
            <a:rect l="l" t="t" r="r" b="b"/>
            <a:pathLst>
              <a:path w="2027545" h="3080525">
                <a:moveTo>
                  <a:pt x="0" y="0"/>
                </a:moveTo>
                <a:lnTo>
                  <a:pt x="2027546" y="0"/>
                </a:lnTo>
                <a:lnTo>
                  <a:pt x="2027546" y="3080525"/>
                </a:lnTo>
                <a:lnTo>
                  <a:pt x="0" y="30805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23" name="Group 23"/>
          <p:cNvGrpSpPr/>
          <p:nvPr/>
        </p:nvGrpSpPr>
        <p:grpSpPr>
          <a:xfrm>
            <a:off x="14011851" y="5240576"/>
            <a:ext cx="501082" cy="501082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31211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13248619" y="2339199"/>
            <a:ext cx="2027545" cy="11217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41"/>
              </a:lnSpc>
            </a:pPr>
            <a:r>
              <a:rPr lang="en-US" sz="6624" b="1" spc="649">
                <a:solidFill>
                  <a:srgbClr val="FFFBFB"/>
                </a:solidFill>
                <a:latin typeface="DM Sans Bold"/>
                <a:ea typeface="DM Sans Bold"/>
                <a:cs typeface="DM Sans Bold"/>
                <a:sym typeface="DM Sans Bold"/>
              </a:rPr>
              <a:t>04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5679015" y="6537441"/>
            <a:ext cx="3204526" cy="2220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45"/>
              </a:lnSpc>
            </a:pPr>
            <a:r>
              <a:rPr lang="en-US" sz="1844" spc="18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Lorem ipsum dolor sit amet, consectetur adipiscing elit. Duis vulputate nulla at ante rhoncus, vel efficitur felis condimentum. Proin odio odio.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5889722" y="5941547"/>
            <a:ext cx="2709833" cy="4848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73"/>
              </a:lnSpc>
            </a:pPr>
            <a:r>
              <a:rPr lang="en-US" sz="2951" b="1" spc="289">
                <a:solidFill>
                  <a:srgbClr val="231F20"/>
                </a:solidFill>
                <a:latin typeface="DM Sans Bold"/>
                <a:ea typeface="DM Sans Bold"/>
                <a:cs typeface="DM Sans Bold"/>
                <a:sym typeface="DM Sans Bold"/>
              </a:rPr>
              <a:t>FEBRUARY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9169572" y="6537441"/>
            <a:ext cx="3204526" cy="2220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45"/>
              </a:lnSpc>
            </a:pPr>
            <a:r>
              <a:rPr lang="en-US" sz="1844" spc="18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Lorem ipsum dolor sit amet, consectetur adipiscing elit. Duis vulputate nulla at ante rhoncus, vel efficitur felis condimentum. Proin odio odio.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9380279" y="5941547"/>
            <a:ext cx="2709833" cy="4848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73"/>
              </a:lnSpc>
            </a:pPr>
            <a:r>
              <a:rPr lang="en-US" sz="2951" b="1" spc="289">
                <a:solidFill>
                  <a:srgbClr val="231F20"/>
                </a:solidFill>
                <a:latin typeface="DM Sans Bold"/>
                <a:ea typeface="DM Sans Bold"/>
                <a:cs typeface="DM Sans Bold"/>
                <a:sym typeface="DM Sans Bold"/>
              </a:rPr>
              <a:t>MARCH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2660129" y="6538853"/>
            <a:ext cx="3204526" cy="2220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45"/>
              </a:lnSpc>
            </a:pPr>
            <a:r>
              <a:rPr lang="en-US" sz="1844" spc="18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Lorem ipsum dolor sit amet, consectetur adipiscing elit. Duis vulputate nulla at ante rhoncus, vel efficitur felis condimentum. Proin odio odio.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2870836" y="5942960"/>
            <a:ext cx="2709833" cy="4848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73"/>
              </a:lnSpc>
            </a:pPr>
            <a:r>
              <a:rPr lang="en-US" sz="2951" b="1" spc="289">
                <a:solidFill>
                  <a:srgbClr val="231F20"/>
                </a:solidFill>
                <a:latin typeface="DM Sans Bold"/>
                <a:ea typeface="DM Sans Bold"/>
                <a:cs typeface="DM Sans Bold"/>
                <a:sym typeface="DM Sans Bold"/>
              </a:rPr>
              <a:t>APRIL</a:t>
            </a:r>
          </a:p>
        </p:txBody>
      </p:sp>
      <p:sp>
        <p:nvSpPr>
          <p:cNvPr id="33" name="Freeform 33"/>
          <p:cNvSpPr/>
          <p:nvPr/>
        </p:nvSpPr>
        <p:spPr>
          <a:xfrm rot="-10799999">
            <a:off x="-2729621" y="-7074240"/>
            <a:ext cx="7835077" cy="10939025"/>
          </a:xfrm>
          <a:custGeom>
            <a:avLst/>
            <a:gdLst/>
            <a:ahLst/>
            <a:cxnLst/>
            <a:rect l="l" t="t" r="r" b="b"/>
            <a:pathLst>
              <a:path w="7835077" h="10939025">
                <a:moveTo>
                  <a:pt x="0" y="0"/>
                </a:moveTo>
                <a:lnTo>
                  <a:pt x="7835076" y="0"/>
                </a:lnTo>
                <a:lnTo>
                  <a:pt x="7835076" y="10939026"/>
                </a:lnTo>
                <a:lnTo>
                  <a:pt x="0" y="1093902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 rot="3407869">
            <a:off x="12052165" y="1118883"/>
            <a:ext cx="12471670" cy="5351480"/>
          </a:xfrm>
          <a:custGeom>
            <a:avLst/>
            <a:gdLst/>
            <a:ahLst/>
            <a:cxnLst/>
            <a:rect l="l" t="t" r="r" b="b"/>
            <a:pathLst>
              <a:path w="12471670" h="5351480">
                <a:moveTo>
                  <a:pt x="0" y="0"/>
                </a:moveTo>
                <a:lnTo>
                  <a:pt x="12471670" y="0"/>
                </a:lnTo>
                <a:lnTo>
                  <a:pt x="12471670" y="5351480"/>
                </a:lnTo>
                <a:lnTo>
                  <a:pt x="0" y="53514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1489411" y="664311"/>
            <a:ext cx="6021895" cy="8876442"/>
          </a:xfrm>
          <a:custGeom>
            <a:avLst/>
            <a:gdLst/>
            <a:ahLst/>
            <a:cxnLst/>
            <a:rect l="l" t="t" r="r" b="b"/>
            <a:pathLst>
              <a:path w="6021895" h="8876442">
                <a:moveTo>
                  <a:pt x="0" y="0"/>
                </a:moveTo>
                <a:lnTo>
                  <a:pt x="6021895" y="0"/>
                </a:lnTo>
                <a:lnTo>
                  <a:pt x="6021895" y="8876442"/>
                </a:lnTo>
                <a:lnTo>
                  <a:pt x="0" y="887644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42054" r="-79050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8203215" y="7962246"/>
            <a:ext cx="4876482" cy="516424"/>
          </a:xfrm>
          <a:custGeom>
            <a:avLst/>
            <a:gdLst/>
            <a:ahLst/>
            <a:cxnLst/>
            <a:rect l="l" t="t" r="r" b="b"/>
            <a:pathLst>
              <a:path w="4876482" h="516424">
                <a:moveTo>
                  <a:pt x="0" y="0"/>
                </a:moveTo>
                <a:lnTo>
                  <a:pt x="4876483" y="0"/>
                </a:lnTo>
                <a:lnTo>
                  <a:pt x="4876483" y="516423"/>
                </a:lnTo>
                <a:lnTo>
                  <a:pt x="0" y="51642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86495"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8220749" y="3205532"/>
            <a:ext cx="4858949" cy="4794814"/>
            <a:chOff x="0" y="0"/>
            <a:chExt cx="1279723" cy="126283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279723" cy="1262832"/>
            </a:xfrm>
            <a:custGeom>
              <a:avLst/>
              <a:gdLst/>
              <a:ahLst/>
              <a:cxnLst/>
              <a:rect l="l" t="t" r="r" b="b"/>
              <a:pathLst>
                <a:path w="1279723" h="1262832">
                  <a:moveTo>
                    <a:pt x="0" y="0"/>
                  </a:moveTo>
                  <a:lnTo>
                    <a:pt x="1279723" y="0"/>
                  </a:lnTo>
                  <a:lnTo>
                    <a:pt x="1279723" y="1262832"/>
                  </a:lnTo>
                  <a:lnTo>
                    <a:pt x="0" y="1262832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1279723" cy="13199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 rot="3407869">
            <a:off x="-4696947" y="10150458"/>
            <a:ext cx="12471670" cy="5351480"/>
          </a:xfrm>
          <a:custGeom>
            <a:avLst/>
            <a:gdLst/>
            <a:ahLst/>
            <a:cxnLst/>
            <a:rect l="l" t="t" r="r" b="b"/>
            <a:pathLst>
              <a:path w="12471670" h="5351480">
                <a:moveTo>
                  <a:pt x="0" y="0"/>
                </a:moveTo>
                <a:lnTo>
                  <a:pt x="12471670" y="0"/>
                </a:lnTo>
                <a:lnTo>
                  <a:pt x="12471670" y="5351480"/>
                </a:lnTo>
                <a:lnTo>
                  <a:pt x="0" y="53514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9365769" y="3791077"/>
            <a:ext cx="2551375" cy="2622909"/>
          </a:xfrm>
          <a:custGeom>
            <a:avLst/>
            <a:gdLst/>
            <a:ahLst/>
            <a:cxnLst/>
            <a:rect l="l" t="t" r="r" b="b"/>
            <a:pathLst>
              <a:path w="2551375" h="2622909">
                <a:moveTo>
                  <a:pt x="0" y="0"/>
                </a:moveTo>
                <a:lnTo>
                  <a:pt x="2551375" y="0"/>
                </a:lnTo>
                <a:lnTo>
                  <a:pt x="2551375" y="2622909"/>
                </a:lnTo>
                <a:lnTo>
                  <a:pt x="0" y="262290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2191002" y="1162050"/>
            <a:ext cx="7241638" cy="25609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903"/>
              </a:lnSpc>
            </a:pPr>
            <a:r>
              <a:rPr lang="en-US" sz="9431" b="1" spc="924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CONCEPT IN BUSINESS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008951" y="3756523"/>
            <a:ext cx="6162866" cy="19374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4517" lvl="1" indent="-247258" algn="l">
              <a:lnSpc>
                <a:spcPts val="3160"/>
              </a:lnSpc>
              <a:buFont typeface="Arial"/>
              <a:buChar char="•"/>
            </a:pPr>
            <a:r>
              <a:rPr lang="en-US" sz="2290" spc="224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Lorem ipsum dolor sit amet, consectetur adipiscing elit. Duis vulputate nulla at ante rhoncus, vel efficitur felis condimentum. Proin odio odio.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008951" y="6062865"/>
            <a:ext cx="6162866" cy="19374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4517" lvl="1" indent="-247258" algn="l">
              <a:lnSpc>
                <a:spcPts val="3160"/>
              </a:lnSpc>
              <a:buFont typeface="Arial"/>
              <a:buChar char="•"/>
            </a:pPr>
            <a:r>
              <a:rPr lang="en-US" sz="2290" spc="224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Lorem ipsum dolor sit amet, consectetur adipiscing elit. Duis vulputate nulla at ante rhoncus, vel efficitur felis condimentum. Proin odio odio.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498723" y="6552336"/>
            <a:ext cx="4135657" cy="6941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32"/>
              </a:lnSpc>
            </a:pPr>
            <a:r>
              <a:rPr lang="en-US" sz="4081" b="1" spc="399">
                <a:solidFill>
                  <a:srgbClr val="FDFBFB"/>
                </a:solidFill>
                <a:latin typeface="DM Sans Bold"/>
                <a:ea typeface="DM Sans Bold"/>
                <a:cs typeface="DM Sans Bold"/>
                <a:sym typeface="DM Sans Bold"/>
              </a:rPr>
              <a:t>CUSTOMERS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770706" y="-3368517"/>
            <a:ext cx="4959890" cy="4959890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2F4F5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144000" y="1278539"/>
            <a:ext cx="13188954" cy="13188954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2F4F5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-6639105" y="-5979128"/>
            <a:ext cx="12110389" cy="12426705"/>
          </a:xfrm>
          <a:custGeom>
            <a:avLst/>
            <a:gdLst/>
            <a:ahLst/>
            <a:cxnLst/>
            <a:rect l="l" t="t" r="r" b="b"/>
            <a:pathLst>
              <a:path w="12110389" h="12426705">
                <a:moveTo>
                  <a:pt x="0" y="0"/>
                </a:moveTo>
                <a:lnTo>
                  <a:pt x="12110389" y="0"/>
                </a:lnTo>
                <a:lnTo>
                  <a:pt x="12110389" y="12426706"/>
                </a:lnTo>
                <a:lnTo>
                  <a:pt x="0" y="124267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3986589">
            <a:off x="5084777" y="6259532"/>
            <a:ext cx="9894000" cy="10152425"/>
          </a:xfrm>
          <a:custGeom>
            <a:avLst/>
            <a:gdLst/>
            <a:ahLst/>
            <a:cxnLst/>
            <a:rect l="l" t="t" r="r" b="b"/>
            <a:pathLst>
              <a:path w="9894000" h="10152425">
                <a:moveTo>
                  <a:pt x="0" y="0"/>
                </a:moveTo>
                <a:lnTo>
                  <a:pt x="9894000" y="0"/>
                </a:lnTo>
                <a:lnTo>
                  <a:pt x="9894000" y="10152425"/>
                </a:lnTo>
                <a:lnTo>
                  <a:pt x="0" y="101524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2720102" y="3376069"/>
            <a:ext cx="7942168" cy="13961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349"/>
              </a:lnSpc>
            </a:pPr>
            <a:r>
              <a:rPr lang="en-US" sz="8224" b="1" spc="806">
                <a:solidFill>
                  <a:srgbClr val="FFFFFF"/>
                </a:solidFill>
                <a:latin typeface="Oswald Bold"/>
                <a:ea typeface="Oswald Bold"/>
                <a:cs typeface="Oswald Bold"/>
                <a:sym typeface="Oswald Bold"/>
              </a:rPr>
              <a:t>STATISTICS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720102" y="5095875"/>
            <a:ext cx="5741759" cy="30118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92"/>
              </a:lnSpc>
            </a:pPr>
            <a:r>
              <a:rPr lang="en-US" sz="2893" spc="283">
                <a:solidFill>
                  <a:srgbClr val="F5FFF5"/>
                </a:solidFill>
                <a:latin typeface="DM Sans"/>
                <a:ea typeface="DM Sans"/>
                <a:cs typeface="DM Sans"/>
                <a:sym typeface="DM Sans"/>
              </a:rPr>
              <a:t>Lorem ipsum dolor sit amet, consectetur adipiscing elit. Duis vulputate nulla at ante rhoncus, vel efficitur felis condimentum. Proin odio odio.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349972" y="3530304"/>
            <a:ext cx="7202160" cy="32753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6787"/>
              </a:lnSpc>
              <a:spcBef>
                <a:spcPct val="0"/>
              </a:spcBef>
            </a:pPr>
            <a:r>
              <a:rPr lang="en-US" sz="19411" b="1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80%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7830" y="6408403"/>
            <a:ext cx="6506443" cy="2006816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 rot="887923">
            <a:off x="13475833" y="-8787301"/>
            <a:ext cx="13977230" cy="14342307"/>
          </a:xfrm>
          <a:custGeom>
            <a:avLst/>
            <a:gdLst/>
            <a:ahLst/>
            <a:cxnLst/>
            <a:rect l="l" t="t" r="r" b="b"/>
            <a:pathLst>
              <a:path w="13977230" h="14342307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4260093" y="4434807"/>
            <a:ext cx="2932415" cy="2351362"/>
            <a:chOff x="0" y="0"/>
            <a:chExt cx="1075555" cy="86243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075555" cy="862436"/>
            </a:xfrm>
            <a:custGeom>
              <a:avLst/>
              <a:gdLst/>
              <a:ahLst/>
              <a:cxnLst/>
              <a:rect l="l" t="t" r="r" b="b"/>
              <a:pathLst>
                <a:path w="1075555" h="862436">
                  <a:moveTo>
                    <a:pt x="81844" y="0"/>
                  </a:moveTo>
                  <a:lnTo>
                    <a:pt x="993712" y="0"/>
                  </a:lnTo>
                  <a:cubicBezTo>
                    <a:pt x="1015418" y="0"/>
                    <a:pt x="1036235" y="8623"/>
                    <a:pt x="1051584" y="23971"/>
                  </a:cubicBezTo>
                  <a:cubicBezTo>
                    <a:pt x="1066932" y="39320"/>
                    <a:pt x="1075555" y="60137"/>
                    <a:pt x="1075555" y="81844"/>
                  </a:cubicBezTo>
                  <a:lnTo>
                    <a:pt x="1075555" y="780592"/>
                  </a:lnTo>
                  <a:cubicBezTo>
                    <a:pt x="1075555" y="825793"/>
                    <a:pt x="1038913" y="862436"/>
                    <a:pt x="993712" y="862436"/>
                  </a:cubicBezTo>
                  <a:lnTo>
                    <a:pt x="81844" y="862436"/>
                  </a:lnTo>
                  <a:cubicBezTo>
                    <a:pt x="60137" y="862436"/>
                    <a:pt x="39320" y="853813"/>
                    <a:pt x="23971" y="838465"/>
                  </a:cubicBezTo>
                  <a:cubicBezTo>
                    <a:pt x="8623" y="823116"/>
                    <a:pt x="0" y="802299"/>
                    <a:pt x="0" y="780592"/>
                  </a:cubicBezTo>
                  <a:lnTo>
                    <a:pt x="0" y="81844"/>
                  </a:lnTo>
                  <a:cubicBezTo>
                    <a:pt x="0" y="60137"/>
                    <a:pt x="8623" y="39320"/>
                    <a:pt x="23971" y="23971"/>
                  </a:cubicBezTo>
                  <a:cubicBezTo>
                    <a:pt x="39320" y="8623"/>
                    <a:pt x="60137" y="0"/>
                    <a:pt x="81844" y="0"/>
                  </a:cubicBezTo>
                  <a:close/>
                </a:path>
              </a:pathLst>
            </a:custGeom>
            <a:solidFill>
              <a:srgbClr val="FFFFFF">
                <a:alpha val="98824"/>
              </a:srgbClr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19050"/>
              <a:ext cx="1075555" cy="8814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4260093" y="6895603"/>
            <a:ext cx="2932415" cy="847111"/>
            <a:chOff x="0" y="0"/>
            <a:chExt cx="1075555" cy="31070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075555" cy="310705"/>
            </a:xfrm>
            <a:custGeom>
              <a:avLst/>
              <a:gdLst/>
              <a:ahLst/>
              <a:cxnLst/>
              <a:rect l="l" t="t" r="r" b="b"/>
              <a:pathLst>
                <a:path w="1075555" h="310705">
                  <a:moveTo>
                    <a:pt x="81844" y="0"/>
                  </a:moveTo>
                  <a:lnTo>
                    <a:pt x="993712" y="0"/>
                  </a:lnTo>
                  <a:cubicBezTo>
                    <a:pt x="1015418" y="0"/>
                    <a:pt x="1036235" y="8623"/>
                    <a:pt x="1051584" y="23971"/>
                  </a:cubicBezTo>
                  <a:cubicBezTo>
                    <a:pt x="1066932" y="39320"/>
                    <a:pt x="1075555" y="60137"/>
                    <a:pt x="1075555" y="81844"/>
                  </a:cubicBezTo>
                  <a:lnTo>
                    <a:pt x="1075555" y="228861"/>
                  </a:lnTo>
                  <a:cubicBezTo>
                    <a:pt x="1075555" y="250567"/>
                    <a:pt x="1066932" y="271385"/>
                    <a:pt x="1051584" y="286733"/>
                  </a:cubicBezTo>
                  <a:cubicBezTo>
                    <a:pt x="1036235" y="302082"/>
                    <a:pt x="1015418" y="310705"/>
                    <a:pt x="993712" y="310705"/>
                  </a:cubicBezTo>
                  <a:lnTo>
                    <a:pt x="81844" y="310705"/>
                  </a:lnTo>
                  <a:cubicBezTo>
                    <a:pt x="36643" y="310705"/>
                    <a:pt x="0" y="274062"/>
                    <a:pt x="0" y="228861"/>
                  </a:cubicBezTo>
                  <a:lnTo>
                    <a:pt x="0" y="81844"/>
                  </a:lnTo>
                  <a:cubicBezTo>
                    <a:pt x="0" y="60137"/>
                    <a:pt x="8623" y="39320"/>
                    <a:pt x="23971" y="23971"/>
                  </a:cubicBezTo>
                  <a:cubicBezTo>
                    <a:pt x="39320" y="8623"/>
                    <a:pt x="60137" y="0"/>
                    <a:pt x="81844" y="0"/>
                  </a:cubicBezTo>
                  <a:close/>
                </a:path>
              </a:pathLst>
            </a:custGeom>
            <a:solidFill>
              <a:srgbClr val="FFFFFF">
                <a:alpha val="98824"/>
              </a:srgbClr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19050"/>
              <a:ext cx="1075555" cy="3297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9070732" y="5281918"/>
            <a:ext cx="2932415" cy="2351362"/>
            <a:chOff x="0" y="0"/>
            <a:chExt cx="1075555" cy="862436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075555" cy="862436"/>
            </a:xfrm>
            <a:custGeom>
              <a:avLst/>
              <a:gdLst/>
              <a:ahLst/>
              <a:cxnLst/>
              <a:rect l="l" t="t" r="r" b="b"/>
              <a:pathLst>
                <a:path w="1075555" h="862436">
                  <a:moveTo>
                    <a:pt x="81844" y="0"/>
                  </a:moveTo>
                  <a:lnTo>
                    <a:pt x="993712" y="0"/>
                  </a:lnTo>
                  <a:cubicBezTo>
                    <a:pt x="1015418" y="0"/>
                    <a:pt x="1036235" y="8623"/>
                    <a:pt x="1051584" y="23971"/>
                  </a:cubicBezTo>
                  <a:cubicBezTo>
                    <a:pt x="1066932" y="39320"/>
                    <a:pt x="1075555" y="60137"/>
                    <a:pt x="1075555" y="81844"/>
                  </a:cubicBezTo>
                  <a:lnTo>
                    <a:pt x="1075555" y="780592"/>
                  </a:lnTo>
                  <a:cubicBezTo>
                    <a:pt x="1075555" y="825793"/>
                    <a:pt x="1038913" y="862436"/>
                    <a:pt x="993712" y="862436"/>
                  </a:cubicBezTo>
                  <a:lnTo>
                    <a:pt x="81844" y="862436"/>
                  </a:lnTo>
                  <a:cubicBezTo>
                    <a:pt x="60137" y="862436"/>
                    <a:pt x="39320" y="853813"/>
                    <a:pt x="23971" y="838465"/>
                  </a:cubicBezTo>
                  <a:cubicBezTo>
                    <a:pt x="8623" y="823116"/>
                    <a:pt x="0" y="802299"/>
                    <a:pt x="0" y="780592"/>
                  </a:cubicBezTo>
                  <a:lnTo>
                    <a:pt x="0" y="81844"/>
                  </a:lnTo>
                  <a:cubicBezTo>
                    <a:pt x="0" y="60137"/>
                    <a:pt x="8623" y="39320"/>
                    <a:pt x="23971" y="23971"/>
                  </a:cubicBezTo>
                  <a:cubicBezTo>
                    <a:pt x="39320" y="8623"/>
                    <a:pt x="60137" y="0"/>
                    <a:pt x="81844" y="0"/>
                  </a:cubicBezTo>
                  <a:close/>
                </a:path>
              </a:pathLst>
            </a:custGeom>
            <a:solidFill>
              <a:srgbClr val="FFFFFF">
                <a:alpha val="98824"/>
              </a:srgbClr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19050"/>
              <a:ext cx="1075555" cy="8814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9070732" y="7742714"/>
            <a:ext cx="2932415" cy="847111"/>
            <a:chOff x="0" y="0"/>
            <a:chExt cx="1075555" cy="31070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075555" cy="310705"/>
            </a:xfrm>
            <a:custGeom>
              <a:avLst/>
              <a:gdLst/>
              <a:ahLst/>
              <a:cxnLst/>
              <a:rect l="l" t="t" r="r" b="b"/>
              <a:pathLst>
                <a:path w="1075555" h="310705">
                  <a:moveTo>
                    <a:pt x="81844" y="0"/>
                  </a:moveTo>
                  <a:lnTo>
                    <a:pt x="993712" y="0"/>
                  </a:lnTo>
                  <a:cubicBezTo>
                    <a:pt x="1015418" y="0"/>
                    <a:pt x="1036235" y="8623"/>
                    <a:pt x="1051584" y="23971"/>
                  </a:cubicBezTo>
                  <a:cubicBezTo>
                    <a:pt x="1066932" y="39320"/>
                    <a:pt x="1075555" y="60137"/>
                    <a:pt x="1075555" y="81844"/>
                  </a:cubicBezTo>
                  <a:lnTo>
                    <a:pt x="1075555" y="228861"/>
                  </a:lnTo>
                  <a:cubicBezTo>
                    <a:pt x="1075555" y="250567"/>
                    <a:pt x="1066932" y="271385"/>
                    <a:pt x="1051584" y="286733"/>
                  </a:cubicBezTo>
                  <a:cubicBezTo>
                    <a:pt x="1036235" y="302082"/>
                    <a:pt x="1015418" y="310705"/>
                    <a:pt x="993712" y="310705"/>
                  </a:cubicBezTo>
                  <a:lnTo>
                    <a:pt x="81844" y="310705"/>
                  </a:lnTo>
                  <a:cubicBezTo>
                    <a:pt x="36643" y="310705"/>
                    <a:pt x="0" y="274062"/>
                    <a:pt x="0" y="228861"/>
                  </a:cubicBezTo>
                  <a:lnTo>
                    <a:pt x="0" y="81844"/>
                  </a:lnTo>
                  <a:cubicBezTo>
                    <a:pt x="0" y="60137"/>
                    <a:pt x="8623" y="39320"/>
                    <a:pt x="23971" y="23971"/>
                  </a:cubicBezTo>
                  <a:cubicBezTo>
                    <a:pt x="39320" y="8623"/>
                    <a:pt x="60137" y="0"/>
                    <a:pt x="81844" y="0"/>
                  </a:cubicBezTo>
                  <a:close/>
                </a:path>
              </a:pathLst>
            </a:custGeom>
            <a:solidFill>
              <a:srgbClr val="FFFFFF">
                <a:alpha val="98824"/>
              </a:srgbClr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19050"/>
              <a:ext cx="1075555" cy="3297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3046312" y="3696538"/>
            <a:ext cx="2932415" cy="2351362"/>
            <a:chOff x="0" y="0"/>
            <a:chExt cx="1075555" cy="862436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075555" cy="862436"/>
            </a:xfrm>
            <a:custGeom>
              <a:avLst/>
              <a:gdLst/>
              <a:ahLst/>
              <a:cxnLst/>
              <a:rect l="l" t="t" r="r" b="b"/>
              <a:pathLst>
                <a:path w="1075555" h="862436">
                  <a:moveTo>
                    <a:pt x="81844" y="0"/>
                  </a:moveTo>
                  <a:lnTo>
                    <a:pt x="993712" y="0"/>
                  </a:lnTo>
                  <a:cubicBezTo>
                    <a:pt x="1015418" y="0"/>
                    <a:pt x="1036235" y="8623"/>
                    <a:pt x="1051584" y="23971"/>
                  </a:cubicBezTo>
                  <a:cubicBezTo>
                    <a:pt x="1066932" y="39320"/>
                    <a:pt x="1075555" y="60137"/>
                    <a:pt x="1075555" y="81844"/>
                  </a:cubicBezTo>
                  <a:lnTo>
                    <a:pt x="1075555" y="780592"/>
                  </a:lnTo>
                  <a:cubicBezTo>
                    <a:pt x="1075555" y="825793"/>
                    <a:pt x="1038913" y="862436"/>
                    <a:pt x="993712" y="862436"/>
                  </a:cubicBezTo>
                  <a:lnTo>
                    <a:pt x="81844" y="862436"/>
                  </a:lnTo>
                  <a:cubicBezTo>
                    <a:pt x="60137" y="862436"/>
                    <a:pt x="39320" y="853813"/>
                    <a:pt x="23971" y="838465"/>
                  </a:cubicBezTo>
                  <a:cubicBezTo>
                    <a:pt x="8623" y="823116"/>
                    <a:pt x="0" y="802299"/>
                    <a:pt x="0" y="780592"/>
                  </a:cubicBezTo>
                  <a:lnTo>
                    <a:pt x="0" y="81844"/>
                  </a:lnTo>
                  <a:cubicBezTo>
                    <a:pt x="0" y="60137"/>
                    <a:pt x="8623" y="39320"/>
                    <a:pt x="23971" y="23971"/>
                  </a:cubicBezTo>
                  <a:cubicBezTo>
                    <a:pt x="39320" y="8623"/>
                    <a:pt x="60137" y="0"/>
                    <a:pt x="81844" y="0"/>
                  </a:cubicBezTo>
                  <a:close/>
                </a:path>
              </a:pathLst>
            </a:custGeom>
            <a:solidFill>
              <a:srgbClr val="FFFFFF">
                <a:alpha val="98824"/>
              </a:srgbClr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19050"/>
              <a:ext cx="1075555" cy="8814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3046312" y="6157334"/>
            <a:ext cx="2932415" cy="847111"/>
            <a:chOff x="0" y="0"/>
            <a:chExt cx="1075555" cy="310705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075555" cy="310705"/>
            </a:xfrm>
            <a:custGeom>
              <a:avLst/>
              <a:gdLst/>
              <a:ahLst/>
              <a:cxnLst/>
              <a:rect l="l" t="t" r="r" b="b"/>
              <a:pathLst>
                <a:path w="1075555" h="310705">
                  <a:moveTo>
                    <a:pt x="81844" y="0"/>
                  </a:moveTo>
                  <a:lnTo>
                    <a:pt x="993712" y="0"/>
                  </a:lnTo>
                  <a:cubicBezTo>
                    <a:pt x="1015418" y="0"/>
                    <a:pt x="1036235" y="8623"/>
                    <a:pt x="1051584" y="23971"/>
                  </a:cubicBezTo>
                  <a:cubicBezTo>
                    <a:pt x="1066932" y="39320"/>
                    <a:pt x="1075555" y="60137"/>
                    <a:pt x="1075555" y="81844"/>
                  </a:cubicBezTo>
                  <a:lnTo>
                    <a:pt x="1075555" y="228861"/>
                  </a:lnTo>
                  <a:cubicBezTo>
                    <a:pt x="1075555" y="250567"/>
                    <a:pt x="1066932" y="271385"/>
                    <a:pt x="1051584" y="286733"/>
                  </a:cubicBezTo>
                  <a:cubicBezTo>
                    <a:pt x="1036235" y="302082"/>
                    <a:pt x="1015418" y="310705"/>
                    <a:pt x="993712" y="310705"/>
                  </a:cubicBezTo>
                  <a:lnTo>
                    <a:pt x="81844" y="310705"/>
                  </a:lnTo>
                  <a:cubicBezTo>
                    <a:pt x="36643" y="310705"/>
                    <a:pt x="0" y="274062"/>
                    <a:pt x="0" y="228861"/>
                  </a:cubicBezTo>
                  <a:lnTo>
                    <a:pt x="0" y="81844"/>
                  </a:lnTo>
                  <a:cubicBezTo>
                    <a:pt x="0" y="60137"/>
                    <a:pt x="8623" y="39320"/>
                    <a:pt x="23971" y="23971"/>
                  </a:cubicBezTo>
                  <a:cubicBezTo>
                    <a:pt x="39320" y="8623"/>
                    <a:pt x="60137" y="0"/>
                    <a:pt x="81844" y="0"/>
                  </a:cubicBezTo>
                  <a:close/>
                </a:path>
              </a:pathLst>
            </a:custGeom>
            <a:solidFill>
              <a:srgbClr val="FFFFFF">
                <a:alpha val="98824"/>
              </a:srgbClr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19050"/>
              <a:ext cx="1075555" cy="3297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22" name="Freeform 22"/>
          <p:cNvSpPr/>
          <p:nvPr/>
        </p:nvSpPr>
        <p:spPr>
          <a:xfrm rot="-1885381">
            <a:off x="12158125" y="7633280"/>
            <a:ext cx="1776375" cy="501826"/>
          </a:xfrm>
          <a:custGeom>
            <a:avLst/>
            <a:gdLst/>
            <a:ahLst/>
            <a:cxnLst/>
            <a:rect l="l" t="t" r="r" b="b"/>
            <a:pathLst>
              <a:path w="1776375" h="501826">
                <a:moveTo>
                  <a:pt x="0" y="0"/>
                </a:moveTo>
                <a:lnTo>
                  <a:pt x="1776374" y="0"/>
                </a:lnTo>
                <a:lnTo>
                  <a:pt x="1776374" y="501826"/>
                </a:lnTo>
                <a:lnTo>
                  <a:pt x="0" y="50182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3" name="TextBox 23"/>
          <p:cNvSpPr txBox="1"/>
          <p:nvPr/>
        </p:nvSpPr>
        <p:spPr>
          <a:xfrm>
            <a:off x="1538888" y="1195362"/>
            <a:ext cx="8904094" cy="15941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3015"/>
              </a:lnSpc>
              <a:spcBef>
                <a:spcPct val="0"/>
              </a:spcBef>
            </a:pPr>
            <a:r>
              <a:rPr lang="en-US" sz="9431" b="1" spc="924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NEXT PROJECT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4448009" y="7065345"/>
            <a:ext cx="2556583" cy="4588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737"/>
              </a:lnSpc>
              <a:spcBef>
                <a:spcPct val="0"/>
              </a:spcBef>
            </a:pPr>
            <a:r>
              <a:rPr lang="en-US" sz="2708" spc="265">
                <a:solidFill>
                  <a:srgbClr val="231F20"/>
                </a:solidFill>
                <a:latin typeface="Oswald"/>
                <a:ea typeface="Oswald"/>
                <a:cs typeface="Oswald"/>
                <a:sym typeface="Oswald"/>
              </a:rPr>
              <a:t>PROJECT 1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4470203" y="4603345"/>
            <a:ext cx="2534389" cy="20320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38"/>
              </a:lnSpc>
            </a:pPr>
            <a:r>
              <a:rPr lang="en-US" sz="1670">
                <a:solidFill>
                  <a:srgbClr val="100F0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Lorem ipsum dolor sit amet, consectetur adipiscing elit. Duis vulputate nulla at ante rhoncus, vel efficitur felis condimentum. Proin odio odio.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9258648" y="7912457"/>
            <a:ext cx="2556583" cy="4588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737"/>
              </a:lnSpc>
              <a:spcBef>
                <a:spcPct val="0"/>
              </a:spcBef>
            </a:pPr>
            <a:r>
              <a:rPr lang="en-US" sz="2708" spc="265">
                <a:solidFill>
                  <a:srgbClr val="231F20"/>
                </a:solidFill>
                <a:latin typeface="Oswald"/>
                <a:ea typeface="Oswald"/>
                <a:cs typeface="Oswald"/>
                <a:sym typeface="Oswald"/>
              </a:rPr>
              <a:t>PROJECT 2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9280843" y="5450456"/>
            <a:ext cx="2534389" cy="20320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38"/>
              </a:lnSpc>
            </a:pPr>
            <a:r>
              <a:rPr lang="en-US" sz="1670">
                <a:solidFill>
                  <a:srgbClr val="100F0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Lorem ipsum dolor sit amet, consectetur adipiscing elit. Duis vulputate nulla at ante rhoncus, vel efficitur felis condimentum. Proin odio odio.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3234228" y="6327076"/>
            <a:ext cx="2556583" cy="4588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737"/>
              </a:lnSpc>
              <a:spcBef>
                <a:spcPct val="0"/>
              </a:spcBef>
            </a:pPr>
            <a:r>
              <a:rPr lang="en-US" sz="2708" spc="265">
                <a:solidFill>
                  <a:srgbClr val="231F20"/>
                </a:solidFill>
                <a:latin typeface="Oswald"/>
                <a:ea typeface="Oswald"/>
                <a:cs typeface="Oswald"/>
                <a:sym typeface="Oswald"/>
              </a:rPr>
              <a:t>PROJECT 3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3256422" y="3865075"/>
            <a:ext cx="2534389" cy="20320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38"/>
              </a:lnSpc>
            </a:pPr>
            <a:r>
              <a:rPr lang="en-US" sz="1670">
                <a:solidFill>
                  <a:srgbClr val="100F0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Lorem ipsum dolor sit amet, consectetur adipiscing elit. Duis vulputate nulla at ante rhoncus, vel efficitur felis condimentum. Proin odio odio.</a:t>
            </a:r>
          </a:p>
        </p:txBody>
      </p:sp>
      <p:sp>
        <p:nvSpPr>
          <p:cNvPr id="30" name="Freeform 30"/>
          <p:cNvSpPr/>
          <p:nvPr/>
        </p:nvSpPr>
        <p:spPr>
          <a:xfrm rot="-8970905" flipH="1">
            <a:off x="7337391" y="7248542"/>
            <a:ext cx="1776375" cy="501826"/>
          </a:xfrm>
          <a:custGeom>
            <a:avLst/>
            <a:gdLst/>
            <a:ahLst/>
            <a:cxnLst/>
            <a:rect l="l" t="t" r="r" b="b"/>
            <a:pathLst>
              <a:path w="1776375" h="501826">
                <a:moveTo>
                  <a:pt x="1776375" y="0"/>
                </a:moveTo>
                <a:lnTo>
                  <a:pt x="0" y="0"/>
                </a:lnTo>
                <a:lnTo>
                  <a:pt x="0" y="501826"/>
                </a:lnTo>
                <a:lnTo>
                  <a:pt x="1776375" y="501826"/>
                </a:lnTo>
                <a:lnTo>
                  <a:pt x="1776375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31" name="TextBox 31"/>
          <p:cNvSpPr txBox="1"/>
          <p:nvPr/>
        </p:nvSpPr>
        <p:spPr>
          <a:xfrm>
            <a:off x="1836286" y="2844075"/>
            <a:ext cx="8187907" cy="11350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60"/>
              </a:lnSpc>
            </a:pPr>
            <a:r>
              <a:rPr lang="en-US" sz="2186">
                <a:solidFill>
                  <a:srgbClr val="100F0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Lorem ipsum dolor sit amet, consectetur adipiscing elit. Duis vulputate nulla at ante rhoncus, vel efficitur felis condimentum. Proin odio odio.</a:t>
            </a:r>
          </a:p>
        </p:txBody>
      </p:sp>
      <p:sp>
        <p:nvSpPr>
          <p:cNvPr id="32" name="Freeform 32"/>
          <p:cNvSpPr/>
          <p:nvPr/>
        </p:nvSpPr>
        <p:spPr>
          <a:xfrm rot="887923">
            <a:off x="-5959915" y="4982621"/>
            <a:ext cx="13977230" cy="14342307"/>
          </a:xfrm>
          <a:custGeom>
            <a:avLst/>
            <a:gdLst/>
            <a:ahLst/>
            <a:cxnLst/>
            <a:rect l="l" t="t" r="r" b="b"/>
            <a:pathLst>
              <a:path w="13977230" h="14342307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2361367" y="4424204"/>
            <a:ext cx="2464800" cy="2455172"/>
            <a:chOff x="0" y="0"/>
            <a:chExt cx="6502400" cy="6477000"/>
          </a:xfrm>
        </p:grpSpPr>
        <p:sp>
          <p:nvSpPr>
            <p:cNvPr id="3" name="Freeform 3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2"/>
              <a:stretch>
                <a:fillRect l="223" t="-16555" r="223" b="-16555"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100F0D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4202269" y="3237055"/>
            <a:ext cx="5981844" cy="2374297"/>
            <a:chOff x="0" y="0"/>
            <a:chExt cx="2047782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047782" cy="812800"/>
            </a:xfrm>
            <a:custGeom>
              <a:avLst/>
              <a:gdLst/>
              <a:ahLst/>
              <a:cxnLst/>
              <a:rect l="l" t="t" r="r" b="b"/>
              <a:pathLst>
                <a:path w="2047782" h="812800">
                  <a:moveTo>
                    <a:pt x="2047782" y="0"/>
                  </a:moveTo>
                  <a:lnTo>
                    <a:pt x="0" y="0"/>
                  </a:lnTo>
                  <a:lnTo>
                    <a:pt x="0" y="624840"/>
                  </a:lnTo>
                  <a:lnTo>
                    <a:pt x="157480" y="624840"/>
                  </a:lnTo>
                  <a:lnTo>
                    <a:pt x="157480" y="812800"/>
                  </a:lnTo>
                  <a:lnTo>
                    <a:pt x="463550" y="624840"/>
                  </a:lnTo>
                  <a:lnTo>
                    <a:pt x="2047782" y="624840"/>
                  </a:lnTo>
                  <a:lnTo>
                    <a:pt x="2047782" y="0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2047782" cy="641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8582227" y="3364587"/>
            <a:ext cx="1459011" cy="427092"/>
          </a:xfrm>
          <a:custGeom>
            <a:avLst/>
            <a:gdLst/>
            <a:ahLst/>
            <a:cxnLst/>
            <a:rect l="l" t="t" r="r" b="b"/>
            <a:pathLst>
              <a:path w="1459011" h="427092">
                <a:moveTo>
                  <a:pt x="0" y="0"/>
                </a:moveTo>
                <a:lnTo>
                  <a:pt x="1459011" y="0"/>
                </a:lnTo>
                <a:lnTo>
                  <a:pt x="1459011" y="427092"/>
                </a:lnTo>
                <a:lnTo>
                  <a:pt x="0" y="4270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4494640" y="3763104"/>
            <a:ext cx="4769467" cy="113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80"/>
              </a:lnSpc>
            </a:pPr>
            <a:r>
              <a:rPr lang="en-US" sz="1628">
                <a:solidFill>
                  <a:srgbClr val="100F0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Lorem ipsum dolor sit amet, consectetur adipiscing elit. Duis vulputate nulla at ante rhoncus, vel efficitur felis condimentum. Proin odio odio.</a:t>
            </a:r>
          </a:p>
        </p:txBody>
      </p: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7812145" y="6881889"/>
            <a:ext cx="2464800" cy="2455172"/>
            <a:chOff x="0" y="0"/>
            <a:chExt cx="6502400" cy="6477000"/>
          </a:xfrm>
        </p:grpSpPr>
        <p:sp>
          <p:nvSpPr>
            <p:cNvPr id="11" name="Freeform 11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5"/>
              <a:stretch>
                <a:fillRect l="223" r="223"/>
              </a:stretch>
            </a:blipFill>
          </p:spPr>
        </p:sp>
        <p:sp>
          <p:nvSpPr>
            <p:cNvPr id="12" name="Freeform 12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100F0D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9611386" y="5735177"/>
            <a:ext cx="5981844" cy="2374297"/>
            <a:chOff x="0" y="0"/>
            <a:chExt cx="2047782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047782" cy="812800"/>
            </a:xfrm>
            <a:custGeom>
              <a:avLst/>
              <a:gdLst/>
              <a:ahLst/>
              <a:cxnLst/>
              <a:rect l="l" t="t" r="r" b="b"/>
              <a:pathLst>
                <a:path w="2047782" h="812800">
                  <a:moveTo>
                    <a:pt x="2047782" y="0"/>
                  </a:moveTo>
                  <a:lnTo>
                    <a:pt x="0" y="0"/>
                  </a:lnTo>
                  <a:lnTo>
                    <a:pt x="0" y="624840"/>
                  </a:lnTo>
                  <a:lnTo>
                    <a:pt x="157480" y="624840"/>
                  </a:lnTo>
                  <a:lnTo>
                    <a:pt x="157480" y="812800"/>
                  </a:lnTo>
                  <a:lnTo>
                    <a:pt x="463550" y="624840"/>
                  </a:lnTo>
                  <a:lnTo>
                    <a:pt x="2047782" y="624840"/>
                  </a:lnTo>
                  <a:lnTo>
                    <a:pt x="2047782" y="0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19050"/>
              <a:ext cx="2047782" cy="641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>
            <a:off x="13814032" y="5882367"/>
            <a:ext cx="1577714" cy="461840"/>
          </a:xfrm>
          <a:custGeom>
            <a:avLst/>
            <a:gdLst/>
            <a:ahLst/>
            <a:cxnLst/>
            <a:rect l="l" t="t" r="r" b="b"/>
            <a:pathLst>
              <a:path w="1577714" h="461840">
                <a:moveTo>
                  <a:pt x="0" y="0"/>
                </a:moveTo>
                <a:lnTo>
                  <a:pt x="1577715" y="0"/>
                </a:lnTo>
                <a:lnTo>
                  <a:pt x="1577715" y="461840"/>
                </a:lnTo>
                <a:lnTo>
                  <a:pt x="0" y="4618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9773951" y="6352463"/>
            <a:ext cx="5044915" cy="113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80"/>
              </a:lnSpc>
            </a:pPr>
            <a:r>
              <a:rPr lang="en-US" sz="1628">
                <a:solidFill>
                  <a:srgbClr val="100F0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Lorem ipsum dolor sit amet, consectetur adipiscing elit. Duis vulputate nulla at ante rhoncus, vel efficitur felis condimentum. Proin odio odio.</a:t>
            </a:r>
          </a:p>
        </p:txBody>
      </p:sp>
      <p:sp>
        <p:nvSpPr>
          <p:cNvPr id="18" name="Freeform 18"/>
          <p:cNvSpPr/>
          <p:nvPr/>
        </p:nvSpPr>
        <p:spPr>
          <a:xfrm rot="887923">
            <a:off x="-2683214" y="7543802"/>
            <a:ext cx="13977230" cy="14342307"/>
          </a:xfrm>
          <a:custGeom>
            <a:avLst/>
            <a:gdLst/>
            <a:ahLst/>
            <a:cxnLst/>
            <a:rect l="l" t="t" r="r" b="b"/>
            <a:pathLst>
              <a:path w="13977230" h="14342307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 rot="887923">
            <a:off x="12076940" y="-3354783"/>
            <a:ext cx="7032580" cy="7216267"/>
          </a:xfrm>
          <a:custGeom>
            <a:avLst/>
            <a:gdLst/>
            <a:ahLst/>
            <a:cxnLst/>
            <a:rect l="l" t="t" r="r" b="b"/>
            <a:pathLst>
              <a:path w="7032580" h="7216267">
                <a:moveTo>
                  <a:pt x="0" y="0"/>
                </a:moveTo>
                <a:lnTo>
                  <a:pt x="7032580" y="0"/>
                </a:lnTo>
                <a:lnTo>
                  <a:pt x="7032580" y="7216267"/>
                </a:lnTo>
                <a:lnTo>
                  <a:pt x="0" y="721626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2361367" y="1207516"/>
            <a:ext cx="9537014" cy="15941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3015"/>
              </a:lnSpc>
              <a:spcBef>
                <a:spcPct val="0"/>
              </a:spcBef>
            </a:pPr>
            <a:r>
              <a:rPr lang="en-US" sz="9431" b="1" u="none" spc="924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TESTIMONIALS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16333169" y="8069439"/>
            <a:ext cx="2094695" cy="2377721"/>
            <a:chOff x="0" y="0"/>
            <a:chExt cx="551689" cy="626231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551689" cy="626231"/>
            </a:xfrm>
            <a:custGeom>
              <a:avLst/>
              <a:gdLst/>
              <a:ahLst/>
              <a:cxnLst/>
              <a:rect l="l" t="t" r="r" b="b"/>
              <a:pathLst>
                <a:path w="551689" h="626231">
                  <a:moveTo>
                    <a:pt x="0" y="0"/>
                  </a:moveTo>
                  <a:lnTo>
                    <a:pt x="551689" y="0"/>
                  </a:lnTo>
                  <a:lnTo>
                    <a:pt x="551689" y="626231"/>
                  </a:lnTo>
                  <a:lnTo>
                    <a:pt x="0" y="626231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19050"/>
              <a:ext cx="551689" cy="6452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-224419" y="-1349021"/>
            <a:ext cx="2094695" cy="2377721"/>
            <a:chOff x="0" y="0"/>
            <a:chExt cx="551689" cy="626231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551689" cy="626231"/>
            </a:xfrm>
            <a:custGeom>
              <a:avLst/>
              <a:gdLst/>
              <a:ahLst/>
              <a:cxnLst/>
              <a:rect l="l" t="t" r="r" b="b"/>
              <a:pathLst>
                <a:path w="551689" h="626231">
                  <a:moveTo>
                    <a:pt x="0" y="0"/>
                  </a:moveTo>
                  <a:lnTo>
                    <a:pt x="551689" y="0"/>
                  </a:lnTo>
                  <a:lnTo>
                    <a:pt x="551689" y="626231"/>
                  </a:lnTo>
                  <a:lnTo>
                    <a:pt x="0" y="626231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0" y="-19050"/>
              <a:ext cx="551689" cy="6452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4526864" y="3297912"/>
            <a:ext cx="5022216" cy="422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68"/>
              </a:lnSpc>
            </a:pPr>
            <a:r>
              <a:rPr lang="en-US" sz="2477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Rufus Stewart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9783476" y="5878052"/>
            <a:ext cx="4049606" cy="422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68"/>
              </a:lnSpc>
            </a:pPr>
            <a:r>
              <a:rPr lang="en-US" sz="2477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Morgan Maxwell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 rot="887923">
            <a:off x="-6937517" y="-8747353"/>
            <a:ext cx="13977230" cy="14342307"/>
          </a:xfrm>
          <a:custGeom>
            <a:avLst/>
            <a:gdLst/>
            <a:ahLst/>
            <a:cxnLst/>
            <a:rect l="l" t="t" r="r" b="b"/>
            <a:pathLst>
              <a:path w="13977230" h="14342307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10580377">
            <a:off x="10646613" y="3123224"/>
            <a:ext cx="12102934" cy="12419055"/>
          </a:xfrm>
          <a:custGeom>
            <a:avLst/>
            <a:gdLst/>
            <a:ahLst/>
            <a:cxnLst/>
            <a:rect l="l" t="t" r="r" b="b"/>
            <a:pathLst>
              <a:path w="12102934" h="12419055">
                <a:moveTo>
                  <a:pt x="0" y="0"/>
                </a:moveTo>
                <a:lnTo>
                  <a:pt x="12102933" y="0"/>
                </a:lnTo>
                <a:lnTo>
                  <a:pt x="12102933" y="12419055"/>
                </a:lnTo>
                <a:lnTo>
                  <a:pt x="0" y="1241905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343797" y="1155414"/>
            <a:ext cx="13617940" cy="15941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3015"/>
              </a:lnSpc>
              <a:spcBef>
                <a:spcPct val="0"/>
              </a:spcBef>
            </a:pPr>
            <a:r>
              <a:rPr lang="en-US" sz="9431" b="1" spc="924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OUR TEAM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3416119" y="4821179"/>
            <a:ext cx="3145217" cy="3434885"/>
            <a:chOff x="0" y="0"/>
            <a:chExt cx="862412" cy="94183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62412" cy="941838"/>
            </a:xfrm>
            <a:custGeom>
              <a:avLst/>
              <a:gdLst/>
              <a:ahLst/>
              <a:cxnLst/>
              <a:rect l="l" t="t" r="r" b="b"/>
              <a:pathLst>
                <a:path w="862412" h="941838">
                  <a:moveTo>
                    <a:pt x="0" y="0"/>
                  </a:moveTo>
                  <a:lnTo>
                    <a:pt x="862412" y="0"/>
                  </a:lnTo>
                  <a:lnTo>
                    <a:pt x="862412" y="941838"/>
                  </a:lnTo>
                  <a:lnTo>
                    <a:pt x="0" y="941838"/>
                  </a:lnTo>
                  <a:close/>
                </a:path>
              </a:pathLst>
            </a:custGeom>
            <a:solidFill>
              <a:srgbClr val="100F0D"/>
            </a:solidFill>
            <a:ln cap="sq">
              <a:noFill/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862412" cy="9894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3860187" y="6558496"/>
            <a:ext cx="2257081" cy="809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86"/>
              </a:lnSpc>
            </a:pPr>
            <a:r>
              <a:rPr lang="en-US" sz="2738" spc="136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Everest Cantu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793461" y="7488242"/>
            <a:ext cx="2302097" cy="60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64"/>
              </a:lnSpc>
            </a:pPr>
            <a:r>
              <a:rPr lang="en-US" sz="2053" spc="102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Ceo Of Ingoude Company</a:t>
            </a:r>
          </a:p>
        </p:txBody>
      </p: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3603406" y="3655690"/>
            <a:ext cx="2706695" cy="2696122"/>
            <a:chOff x="0" y="0"/>
            <a:chExt cx="6502400" cy="6477000"/>
          </a:xfrm>
        </p:grpSpPr>
        <p:sp>
          <p:nvSpPr>
            <p:cNvPr id="12" name="Freeform 12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5"/>
              <a:stretch>
                <a:fillRect l="223" t="-24975" r="223" b="-24975"/>
              </a:stretch>
            </a:blipFill>
          </p:spPr>
        </p:sp>
        <p:sp>
          <p:nvSpPr>
            <p:cNvPr id="13" name="Freeform 13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  <p:grpSp>
        <p:nvGrpSpPr>
          <p:cNvPr id="14" name="Group 14"/>
          <p:cNvGrpSpPr/>
          <p:nvPr/>
        </p:nvGrpSpPr>
        <p:grpSpPr>
          <a:xfrm>
            <a:off x="7571796" y="4821179"/>
            <a:ext cx="3145217" cy="3434885"/>
            <a:chOff x="0" y="0"/>
            <a:chExt cx="862412" cy="941838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62412" cy="941838"/>
            </a:xfrm>
            <a:custGeom>
              <a:avLst/>
              <a:gdLst/>
              <a:ahLst/>
              <a:cxnLst/>
              <a:rect l="l" t="t" r="r" b="b"/>
              <a:pathLst>
                <a:path w="862412" h="941838">
                  <a:moveTo>
                    <a:pt x="0" y="0"/>
                  </a:moveTo>
                  <a:lnTo>
                    <a:pt x="862412" y="0"/>
                  </a:lnTo>
                  <a:lnTo>
                    <a:pt x="862412" y="941838"/>
                  </a:lnTo>
                  <a:lnTo>
                    <a:pt x="0" y="941838"/>
                  </a:lnTo>
                  <a:close/>
                </a:path>
              </a:pathLst>
            </a:custGeom>
            <a:solidFill>
              <a:srgbClr val="100F0D"/>
            </a:solidFill>
            <a:ln cap="sq">
              <a:noFill/>
              <a:prstDash val="solid"/>
              <a:miter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862412" cy="9894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8005441" y="6558496"/>
            <a:ext cx="2213980" cy="809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86"/>
              </a:lnSpc>
            </a:pPr>
            <a:r>
              <a:rPr lang="en-US" sz="2738" spc="136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Drew Holloway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7949138" y="7488242"/>
            <a:ext cx="2302097" cy="60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64"/>
              </a:lnSpc>
            </a:pPr>
            <a:r>
              <a:rPr lang="en-US" sz="2053" spc="102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Ceo Of Ingoude Company</a:t>
            </a:r>
          </a:p>
        </p:txBody>
      </p:sp>
      <p:grpSp>
        <p:nvGrpSpPr>
          <p:cNvPr id="19" name="Group 19"/>
          <p:cNvGrpSpPr>
            <a:grpSpLocks noChangeAspect="1"/>
          </p:cNvGrpSpPr>
          <p:nvPr/>
        </p:nvGrpSpPr>
        <p:grpSpPr>
          <a:xfrm>
            <a:off x="7759084" y="3655690"/>
            <a:ext cx="2706695" cy="2696122"/>
            <a:chOff x="0" y="0"/>
            <a:chExt cx="6502400" cy="6477000"/>
          </a:xfrm>
        </p:grpSpPr>
        <p:sp>
          <p:nvSpPr>
            <p:cNvPr id="20" name="Freeform 20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6"/>
              <a:stretch>
                <a:fillRect l="223" t="-10789" r="223" b="-10789"/>
              </a:stretch>
            </a:blipFill>
          </p:spPr>
        </p:sp>
        <p:sp>
          <p:nvSpPr>
            <p:cNvPr id="21" name="Freeform 21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  <p:grpSp>
        <p:nvGrpSpPr>
          <p:cNvPr id="22" name="Group 22"/>
          <p:cNvGrpSpPr/>
          <p:nvPr/>
        </p:nvGrpSpPr>
        <p:grpSpPr>
          <a:xfrm>
            <a:off x="11726664" y="4821179"/>
            <a:ext cx="3145217" cy="3434885"/>
            <a:chOff x="0" y="0"/>
            <a:chExt cx="862412" cy="941838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62412" cy="941838"/>
            </a:xfrm>
            <a:custGeom>
              <a:avLst/>
              <a:gdLst/>
              <a:ahLst/>
              <a:cxnLst/>
              <a:rect l="l" t="t" r="r" b="b"/>
              <a:pathLst>
                <a:path w="862412" h="941838">
                  <a:moveTo>
                    <a:pt x="0" y="0"/>
                  </a:moveTo>
                  <a:lnTo>
                    <a:pt x="862412" y="0"/>
                  </a:lnTo>
                  <a:lnTo>
                    <a:pt x="862412" y="941838"/>
                  </a:lnTo>
                  <a:lnTo>
                    <a:pt x="0" y="941838"/>
                  </a:lnTo>
                  <a:close/>
                </a:path>
              </a:pathLst>
            </a:custGeom>
            <a:solidFill>
              <a:srgbClr val="100F0D"/>
            </a:solidFill>
            <a:ln cap="sq">
              <a:noFill/>
              <a:prstDash val="solid"/>
              <a:miter/>
            </a:ln>
          </p:spPr>
        </p:sp>
        <p:sp>
          <p:nvSpPr>
            <p:cNvPr id="24" name="TextBox 24"/>
            <p:cNvSpPr txBox="1"/>
            <p:nvPr/>
          </p:nvSpPr>
          <p:spPr>
            <a:xfrm>
              <a:off x="0" y="-47625"/>
              <a:ext cx="862412" cy="9894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12294659" y="6558496"/>
            <a:ext cx="2009227" cy="809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86"/>
              </a:lnSpc>
            </a:pPr>
            <a:r>
              <a:rPr lang="en-US" sz="2738" spc="136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Remy Marsh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2104005" y="7488242"/>
            <a:ext cx="2302097" cy="60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64"/>
              </a:lnSpc>
            </a:pPr>
            <a:r>
              <a:rPr lang="en-US" sz="2053" spc="102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Ceo Of Ingoude Company</a:t>
            </a:r>
          </a:p>
        </p:txBody>
      </p:sp>
      <p:grpSp>
        <p:nvGrpSpPr>
          <p:cNvPr id="27" name="Group 27"/>
          <p:cNvGrpSpPr>
            <a:grpSpLocks noChangeAspect="1"/>
          </p:cNvGrpSpPr>
          <p:nvPr/>
        </p:nvGrpSpPr>
        <p:grpSpPr>
          <a:xfrm>
            <a:off x="11913951" y="3655690"/>
            <a:ext cx="2706695" cy="2696122"/>
            <a:chOff x="0" y="0"/>
            <a:chExt cx="6502400" cy="6477000"/>
          </a:xfrm>
        </p:grpSpPr>
        <p:sp>
          <p:nvSpPr>
            <p:cNvPr id="28" name="Freeform 28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7"/>
              <a:stretch>
                <a:fillRect l="-24642" r="-24642"/>
              </a:stretch>
            </a:blipFill>
          </p:spPr>
        </p:sp>
        <p:sp>
          <p:nvSpPr>
            <p:cNvPr id="29" name="Freeform 29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  <p:sp>
        <p:nvSpPr>
          <p:cNvPr id="30" name="Freeform 30"/>
          <p:cNvSpPr/>
          <p:nvPr/>
        </p:nvSpPr>
        <p:spPr>
          <a:xfrm>
            <a:off x="3416119" y="8256064"/>
            <a:ext cx="3145217" cy="333081"/>
          </a:xfrm>
          <a:custGeom>
            <a:avLst/>
            <a:gdLst/>
            <a:ahLst/>
            <a:cxnLst/>
            <a:rect l="l" t="t" r="r" b="b"/>
            <a:pathLst>
              <a:path w="3145217" h="333081">
                <a:moveTo>
                  <a:pt x="0" y="0"/>
                </a:moveTo>
                <a:lnTo>
                  <a:pt x="3145217" y="0"/>
                </a:lnTo>
                <a:lnTo>
                  <a:pt x="3145217" y="333081"/>
                </a:lnTo>
                <a:lnTo>
                  <a:pt x="0" y="33308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86495"/>
            </a:stretch>
          </a:blipFill>
        </p:spPr>
      </p:sp>
      <p:sp>
        <p:nvSpPr>
          <p:cNvPr id="31" name="Freeform 31"/>
          <p:cNvSpPr/>
          <p:nvPr/>
        </p:nvSpPr>
        <p:spPr>
          <a:xfrm>
            <a:off x="7571796" y="8256064"/>
            <a:ext cx="3145217" cy="333081"/>
          </a:xfrm>
          <a:custGeom>
            <a:avLst/>
            <a:gdLst/>
            <a:ahLst/>
            <a:cxnLst/>
            <a:rect l="l" t="t" r="r" b="b"/>
            <a:pathLst>
              <a:path w="3145217" h="333081">
                <a:moveTo>
                  <a:pt x="0" y="0"/>
                </a:moveTo>
                <a:lnTo>
                  <a:pt x="3145218" y="0"/>
                </a:lnTo>
                <a:lnTo>
                  <a:pt x="3145218" y="333081"/>
                </a:lnTo>
                <a:lnTo>
                  <a:pt x="0" y="33308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86495"/>
            </a:stretch>
          </a:blipFill>
        </p:spPr>
      </p:sp>
      <p:sp>
        <p:nvSpPr>
          <p:cNvPr id="32" name="Freeform 32"/>
          <p:cNvSpPr/>
          <p:nvPr/>
        </p:nvSpPr>
        <p:spPr>
          <a:xfrm>
            <a:off x="11726664" y="8256064"/>
            <a:ext cx="3145217" cy="333081"/>
          </a:xfrm>
          <a:custGeom>
            <a:avLst/>
            <a:gdLst/>
            <a:ahLst/>
            <a:cxnLst/>
            <a:rect l="l" t="t" r="r" b="b"/>
            <a:pathLst>
              <a:path w="3145217" h="333081">
                <a:moveTo>
                  <a:pt x="0" y="0"/>
                </a:moveTo>
                <a:lnTo>
                  <a:pt x="3145217" y="0"/>
                </a:lnTo>
                <a:lnTo>
                  <a:pt x="3145217" y="333081"/>
                </a:lnTo>
                <a:lnTo>
                  <a:pt x="0" y="33308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86495"/>
            </a:stretch>
          </a:blipFill>
        </p:spPr>
      </p:sp>
      <p:sp>
        <p:nvSpPr>
          <p:cNvPr id="33" name="Freeform 33"/>
          <p:cNvSpPr/>
          <p:nvPr/>
        </p:nvSpPr>
        <p:spPr>
          <a:xfrm>
            <a:off x="13804097" y="8030085"/>
            <a:ext cx="3145217" cy="333081"/>
          </a:xfrm>
          <a:custGeom>
            <a:avLst/>
            <a:gdLst/>
            <a:ahLst/>
            <a:cxnLst/>
            <a:rect l="l" t="t" r="r" b="b"/>
            <a:pathLst>
              <a:path w="3145217" h="333081">
                <a:moveTo>
                  <a:pt x="0" y="0"/>
                </a:moveTo>
                <a:lnTo>
                  <a:pt x="3145218" y="0"/>
                </a:lnTo>
                <a:lnTo>
                  <a:pt x="3145218" y="333081"/>
                </a:lnTo>
                <a:lnTo>
                  <a:pt x="0" y="33308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86495"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7659121">
            <a:off x="-4012602" y="5585714"/>
            <a:ext cx="7629294" cy="7828566"/>
          </a:xfrm>
          <a:custGeom>
            <a:avLst/>
            <a:gdLst/>
            <a:ahLst/>
            <a:cxnLst/>
            <a:rect l="l" t="t" r="r" b="b"/>
            <a:pathLst>
              <a:path w="7629294" h="7828566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5019320" y="2901697"/>
            <a:ext cx="1400485" cy="5061203"/>
            <a:chOff x="0" y="0"/>
            <a:chExt cx="368852" cy="171013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68852" cy="1710137"/>
            </a:xfrm>
            <a:custGeom>
              <a:avLst/>
              <a:gdLst/>
              <a:ahLst/>
              <a:cxnLst/>
              <a:rect l="l" t="t" r="r" b="b"/>
              <a:pathLst>
                <a:path w="368852" h="1710137">
                  <a:moveTo>
                    <a:pt x="0" y="0"/>
                  </a:moveTo>
                  <a:lnTo>
                    <a:pt x="368852" y="0"/>
                  </a:lnTo>
                  <a:lnTo>
                    <a:pt x="368852" y="1710137"/>
                  </a:lnTo>
                  <a:lnTo>
                    <a:pt x="0" y="1710137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368852" cy="17291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4980992" y="1036994"/>
            <a:ext cx="7416941" cy="16837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774"/>
              </a:lnSpc>
            </a:pPr>
            <a:r>
              <a:rPr lang="en-US" sz="9981" b="1" spc="978" dirty="0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CONTENT</a:t>
            </a:r>
          </a:p>
        </p:txBody>
      </p:sp>
      <p:sp>
        <p:nvSpPr>
          <p:cNvPr id="7" name="Freeform 7"/>
          <p:cNvSpPr/>
          <p:nvPr/>
        </p:nvSpPr>
        <p:spPr>
          <a:xfrm rot="2016048">
            <a:off x="12243487" y="-1005305"/>
            <a:ext cx="10749463" cy="2687366"/>
          </a:xfrm>
          <a:custGeom>
            <a:avLst/>
            <a:gdLst/>
            <a:ahLst/>
            <a:cxnLst/>
            <a:rect l="l" t="t" r="r" b="b"/>
            <a:pathLst>
              <a:path w="10749463" h="2687366">
                <a:moveTo>
                  <a:pt x="0" y="0"/>
                </a:moveTo>
                <a:lnTo>
                  <a:pt x="10749463" y="0"/>
                </a:lnTo>
                <a:lnTo>
                  <a:pt x="10749463" y="2687365"/>
                </a:lnTo>
                <a:lnTo>
                  <a:pt x="0" y="26873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5231353" y="3225185"/>
            <a:ext cx="937219" cy="7066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6600" b="1" i="1" dirty="0">
                <a:solidFill>
                  <a:srgbClr val="363636"/>
                </a:solidFill>
                <a:latin typeface="Oswald Bold"/>
                <a:ea typeface="Oswald Bold"/>
                <a:cs typeface="Oswald Bold"/>
                <a:sym typeface="Oswald Bold"/>
              </a:rPr>
              <a:t>01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231353" y="4472142"/>
            <a:ext cx="937219" cy="6885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6600" b="1" i="1" dirty="0">
                <a:solidFill>
                  <a:srgbClr val="363636"/>
                </a:solidFill>
                <a:latin typeface="Oswald Bold"/>
                <a:ea typeface="Oswald Bold"/>
                <a:cs typeface="Oswald Bold"/>
                <a:sym typeface="Oswald Bold"/>
              </a:rPr>
              <a:t>02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231353" y="5701081"/>
            <a:ext cx="937219" cy="6885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6600" b="1" i="1" dirty="0">
                <a:solidFill>
                  <a:srgbClr val="363636"/>
                </a:solidFill>
                <a:latin typeface="Oswald Bold"/>
                <a:ea typeface="Oswald Bold"/>
                <a:cs typeface="Oswald Bold"/>
                <a:sym typeface="Oswald Bold"/>
              </a:rPr>
              <a:t>03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231353" y="6930020"/>
            <a:ext cx="937219" cy="6885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6600" b="1" i="1" dirty="0">
                <a:solidFill>
                  <a:srgbClr val="363636"/>
                </a:solidFill>
                <a:latin typeface="Oswald Bold"/>
                <a:ea typeface="Oswald Bold"/>
                <a:cs typeface="Oswald Bold"/>
                <a:sym typeface="Oswald Bold"/>
              </a:rPr>
              <a:t>04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607430" y="3333137"/>
            <a:ext cx="5790503" cy="5125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83"/>
              </a:lnSpc>
            </a:pPr>
            <a:r>
              <a:rPr lang="en-US" sz="4800" spc="247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Main Menu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607430" y="4590789"/>
            <a:ext cx="6076629" cy="5125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83"/>
              </a:lnSpc>
            </a:pPr>
            <a:r>
              <a:rPr lang="en-US" sz="4800" spc="247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Flappy Bird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607430" y="5848441"/>
            <a:ext cx="5790503" cy="5125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483"/>
              </a:lnSpc>
              <a:spcBef>
                <a:spcPct val="0"/>
              </a:spcBef>
            </a:pPr>
            <a:r>
              <a:rPr lang="en-US" sz="4800" spc="247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Pingpong</a:t>
            </a:r>
            <a:endParaRPr lang="en-US" sz="4800" spc="247" dirty="0">
              <a:solidFill>
                <a:srgbClr val="231F2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6607430" y="7106093"/>
            <a:ext cx="6076629" cy="5125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483"/>
              </a:lnSpc>
              <a:spcBef>
                <a:spcPct val="0"/>
              </a:spcBef>
            </a:pPr>
            <a:r>
              <a:rPr lang="en-US" sz="4800" spc="247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Brick Breaker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 rot="-10580377">
            <a:off x="9407140" y="-9309963"/>
            <a:ext cx="24036383" cy="24664199"/>
          </a:xfrm>
          <a:custGeom>
            <a:avLst/>
            <a:gdLst/>
            <a:ahLst/>
            <a:cxnLst/>
            <a:rect l="l" t="t" r="r" b="b"/>
            <a:pathLst>
              <a:path w="24036383" h="24664199">
                <a:moveTo>
                  <a:pt x="0" y="0"/>
                </a:moveTo>
                <a:lnTo>
                  <a:pt x="24036383" y="0"/>
                </a:lnTo>
                <a:lnTo>
                  <a:pt x="24036383" y="24664198"/>
                </a:lnTo>
                <a:lnTo>
                  <a:pt x="0" y="246641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561733" y="5519911"/>
            <a:ext cx="6065708" cy="23861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842"/>
              </a:lnSpc>
              <a:spcBef>
                <a:spcPct val="0"/>
              </a:spcBef>
            </a:pPr>
            <a:r>
              <a:rPr lang="en-US" sz="2744" i="1">
                <a:solidFill>
                  <a:srgbClr val="000000"/>
                </a:solidFill>
                <a:latin typeface="DM Sans Italics"/>
                <a:ea typeface="DM Sans Italics"/>
                <a:cs typeface="DM Sans Italics"/>
                <a:sym typeface="DM Sans Italics"/>
              </a:rPr>
              <a:t>Lorem ipsum dolor sit amet, consectetur adipiscing elit. Duis vulputate nulla at ante rhoncus, vel efficitur felis condimentum. Proin odio odio.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561733" y="2105045"/>
            <a:ext cx="8097687" cy="32419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3015"/>
              </a:lnSpc>
              <a:spcBef>
                <a:spcPct val="0"/>
              </a:spcBef>
            </a:pPr>
            <a:r>
              <a:rPr lang="en-US" sz="9431" b="1" spc="924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THANK'S FOR WATCHING</a:t>
            </a:r>
          </a:p>
        </p:txBody>
      </p:sp>
      <p:sp>
        <p:nvSpPr>
          <p:cNvPr id="6" name="Freeform 6"/>
          <p:cNvSpPr/>
          <p:nvPr/>
        </p:nvSpPr>
        <p:spPr>
          <a:xfrm>
            <a:off x="15409623" y="2266970"/>
            <a:ext cx="734693" cy="755166"/>
          </a:xfrm>
          <a:custGeom>
            <a:avLst/>
            <a:gdLst/>
            <a:ahLst/>
            <a:cxnLst/>
            <a:rect l="l" t="t" r="r" b="b"/>
            <a:pathLst>
              <a:path w="734693" h="755166">
                <a:moveTo>
                  <a:pt x="0" y="0"/>
                </a:moveTo>
                <a:lnTo>
                  <a:pt x="734692" y="0"/>
                </a:lnTo>
                <a:lnTo>
                  <a:pt x="734692" y="755166"/>
                </a:lnTo>
                <a:lnTo>
                  <a:pt x="0" y="75516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4628874" y="3180249"/>
            <a:ext cx="2296190" cy="3526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947"/>
              </a:lnSpc>
              <a:spcBef>
                <a:spcPct val="0"/>
              </a:spcBef>
            </a:pPr>
            <a:r>
              <a:rPr lang="en-US" sz="2135" b="1" spc="209">
                <a:solidFill>
                  <a:srgbClr val="231F2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LARANA, INC.</a:t>
            </a:r>
          </a:p>
        </p:txBody>
      </p:sp>
      <p:sp>
        <p:nvSpPr>
          <p:cNvPr id="8" name="Freeform 8"/>
          <p:cNvSpPr/>
          <p:nvPr/>
        </p:nvSpPr>
        <p:spPr>
          <a:xfrm flipH="1">
            <a:off x="-4254153" y="7476061"/>
            <a:ext cx="11881594" cy="3564478"/>
          </a:xfrm>
          <a:custGeom>
            <a:avLst/>
            <a:gdLst/>
            <a:ahLst/>
            <a:cxnLst/>
            <a:rect l="l" t="t" r="r" b="b"/>
            <a:pathLst>
              <a:path w="11881594" h="3564478">
                <a:moveTo>
                  <a:pt x="11881594" y="0"/>
                </a:moveTo>
                <a:lnTo>
                  <a:pt x="0" y="0"/>
                </a:lnTo>
                <a:lnTo>
                  <a:pt x="0" y="3564478"/>
                </a:lnTo>
                <a:lnTo>
                  <a:pt x="11881594" y="3564478"/>
                </a:lnTo>
                <a:lnTo>
                  <a:pt x="11881594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ko-KR" altLang="en-US" dirty="0"/>
          </a:p>
        </p:txBody>
      </p:sp>
      <p:sp>
        <p:nvSpPr>
          <p:cNvPr id="3" name="Freeform 3"/>
          <p:cNvSpPr/>
          <p:nvPr/>
        </p:nvSpPr>
        <p:spPr>
          <a:xfrm rot="257863">
            <a:off x="-571305" y="6150994"/>
            <a:ext cx="21273218" cy="9128145"/>
          </a:xfrm>
          <a:custGeom>
            <a:avLst/>
            <a:gdLst/>
            <a:ahLst/>
            <a:cxnLst/>
            <a:rect l="l" t="t" r="r" b="b"/>
            <a:pathLst>
              <a:path w="21273218" h="9128145">
                <a:moveTo>
                  <a:pt x="0" y="0"/>
                </a:moveTo>
                <a:lnTo>
                  <a:pt x="21273219" y="0"/>
                </a:lnTo>
                <a:lnTo>
                  <a:pt x="21273219" y="9128145"/>
                </a:lnTo>
                <a:lnTo>
                  <a:pt x="0" y="91281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1885510" y="8765585"/>
            <a:ext cx="4128022" cy="437161"/>
          </a:xfrm>
          <a:custGeom>
            <a:avLst/>
            <a:gdLst/>
            <a:ahLst/>
            <a:cxnLst/>
            <a:rect l="l" t="t" r="r" b="b"/>
            <a:pathLst>
              <a:path w="4128022" h="437161">
                <a:moveTo>
                  <a:pt x="0" y="0"/>
                </a:moveTo>
                <a:lnTo>
                  <a:pt x="4128022" y="0"/>
                </a:lnTo>
                <a:lnTo>
                  <a:pt x="4128022" y="437161"/>
                </a:lnTo>
                <a:lnTo>
                  <a:pt x="0" y="43716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86495"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1900353" y="5094627"/>
            <a:ext cx="4113179" cy="4087473"/>
            <a:chOff x="0" y="0"/>
            <a:chExt cx="1279723" cy="127172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79723" cy="1271725"/>
            </a:xfrm>
            <a:custGeom>
              <a:avLst/>
              <a:gdLst/>
              <a:ahLst/>
              <a:cxnLst/>
              <a:rect l="l" t="t" r="r" b="b"/>
              <a:pathLst>
                <a:path w="1279723" h="1271725">
                  <a:moveTo>
                    <a:pt x="0" y="0"/>
                  </a:moveTo>
                  <a:lnTo>
                    <a:pt x="1279723" y="0"/>
                  </a:lnTo>
                  <a:lnTo>
                    <a:pt x="1279723" y="1271725"/>
                  </a:lnTo>
                  <a:lnTo>
                    <a:pt x="0" y="1271725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1279723" cy="1328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7080191" y="8765585"/>
            <a:ext cx="4128022" cy="437161"/>
          </a:xfrm>
          <a:custGeom>
            <a:avLst/>
            <a:gdLst/>
            <a:ahLst/>
            <a:cxnLst/>
            <a:rect l="l" t="t" r="r" b="b"/>
            <a:pathLst>
              <a:path w="4128022" h="437161">
                <a:moveTo>
                  <a:pt x="0" y="0"/>
                </a:moveTo>
                <a:lnTo>
                  <a:pt x="4128021" y="0"/>
                </a:lnTo>
                <a:lnTo>
                  <a:pt x="4128021" y="437161"/>
                </a:lnTo>
                <a:lnTo>
                  <a:pt x="0" y="43716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86495"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7095033" y="5094627"/>
            <a:ext cx="4113179" cy="4087473"/>
            <a:chOff x="0" y="0"/>
            <a:chExt cx="1279723" cy="127172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279723" cy="1271725"/>
            </a:xfrm>
            <a:custGeom>
              <a:avLst/>
              <a:gdLst/>
              <a:ahLst/>
              <a:cxnLst/>
              <a:rect l="l" t="t" r="r" b="b"/>
              <a:pathLst>
                <a:path w="1279723" h="1271725">
                  <a:moveTo>
                    <a:pt x="0" y="0"/>
                  </a:moveTo>
                  <a:lnTo>
                    <a:pt x="1279723" y="0"/>
                  </a:lnTo>
                  <a:lnTo>
                    <a:pt x="1279723" y="1271725"/>
                  </a:lnTo>
                  <a:lnTo>
                    <a:pt x="0" y="1271725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1279723" cy="1328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2274468" y="8765585"/>
            <a:ext cx="4128022" cy="437161"/>
          </a:xfrm>
          <a:custGeom>
            <a:avLst/>
            <a:gdLst/>
            <a:ahLst/>
            <a:cxnLst/>
            <a:rect l="l" t="t" r="r" b="b"/>
            <a:pathLst>
              <a:path w="4128022" h="437161">
                <a:moveTo>
                  <a:pt x="0" y="0"/>
                </a:moveTo>
                <a:lnTo>
                  <a:pt x="4128022" y="0"/>
                </a:lnTo>
                <a:lnTo>
                  <a:pt x="4128022" y="437161"/>
                </a:lnTo>
                <a:lnTo>
                  <a:pt x="0" y="43716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86495"/>
            </a:stretch>
          </a:blipFill>
        </p:spPr>
      </p:sp>
      <p:grpSp>
        <p:nvGrpSpPr>
          <p:cNvPr id="19" name="Group 19"/>
          <p:cNvGrpSpPr/>
          <p:nvPr/>
        </p:nvGrpSpPr>
        <p:grpSpPr>
          <a:xfrm>
            <a:off x="8119617" y="4070043"/>
            <a:ext cx="2049168" cy="2049168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2933709" y="4070043"/>
            <a:ext cx="2049168" cy="2049168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2343797" y="723900"/>
            <a:ext cx="13617940" cy="25904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3015"/>
              </a:lnSpc>
              <a:spcBef>
                <a:spcPct val="0"/>
              </a:spcBef>
            </a:pPr>
            <a:r>
              <a:rPr lang="en-US" sz="9431" b="1" spc="924" dirty="0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Brick Breaker</a:t>
            </a:r>
          </a:p>
          <a:p>
            <a:pPr marL="0" lvl="0" indent="0" algn="ctr">
              <a:spcBef>
                <a:spcPct val="0"/>
              </a:spcBef>
            </a:pPr>
            <a:r>
              <a:rPr lang="en-US" sz="6000" b="1" spc="924" dirty="0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Object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7665320" y="4490899"/>
            <a:ext cx="2974893" cy="4954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208"/>
              </a:lnSpc>
              <a:spcBef>
                <a:spcPct val="0"/>
              </a:spcBef>
            </a:pPr>
            <a:r>
              <a:rPr lang="en-US" sz="3049" spc="298" dirty="0">
                <a:solidFill>
                  <a:srgbClr val="FDFBFB"/>
                </a:solidFill>
                <a:latin typeface="Oswald"/>
                <a:ea typeface="Oswald"/>
                <a:cs typeface="Oswald"/>
                <a:sym typeface="Oswald"/>
              </a:rPr>
              <a:t>Ball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2475037" y="4485052"/>
            <a:ext cx="2974893" cy="4954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08"/>
              </a:lnSpc>
              <a:spcBef>
                <a:spcPct val="0"/>
              </a:spcBef>
            </a:pPr>
            <a:r>
              <a:rPr lang="en-US" sz="3049" spc="298" dirty="0">
                <a:solidFill>
                  <a:srgbClr val="FDFBFB"/>
                </a:solidFill>
                <a:latin typeface="Oswald"/>
                <a:ea typeface="Oswald"/>
                <a:cs typeface="Oswald"/>
                <a:sym typeface="Oswald"/>
              </a:rPr>
              <a:t>Paddle</a:t>
            </a:r>
          </a:p>
        </p:txBody>
      </p:sp>
      <p:sp>
        <p:nvSpPr>
          <p:cNvPr id="35" name="TextBox 29">
            <a:extLst>
              <a:ext uri="{FF2B5EF4-FFF2-40B4-BE49-F238E27FC236}">
                <a16:creationId xmlns:a16="http://schemas.microsoft.com/office/drawing/2014/main" id="{95AB732D-D737-4794-843C-D13B47E8D217}"/>
              </a:ext>
            </a:extLst>
          </p:cNvPr>
          <p:cNvSpPr txBox="1"/>
          <p:nvPr/>
        </p:nvSpPr>
        <p:spPr>
          <a:xfrm>
            <a:off x="8039204" y="5207066"/>
            <a:ext cx="2476395" cy="37918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FFFBFB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DM Sans"/>
                <a:sym typeface="DM Sans"/>
              </a:rPr>
              <a:t>위치정보</a:t>
            </a:r>
            <a:endParaRPr lang="en-US" altLang="ko-KR" sz="2400" dirty="0">
              <a:solidFill>
                <a:srgbClr val="FFFBFB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DM Sans"/>
              <a:sym typeface="DM Sans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FFFBFB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DM Sans"/>
                <a:sym typeface="DM Sans"/>
              </a:rPr>
              <a:t>크기</a:t>
            </a:r>
            <a:endParaRPr lang="en-US" altLang="ko-KR" sz="2400" dirty="0">
              <a:solidFill>
                <a:srgbClr val="FFFBFB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DM Sans"/>
              <a:sym typeface="DM Sans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FFFBFB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DM Sans"/>
                <a:sym typeface="DM Sans"/>
              </a:rPr>
              <a:t>이동 속도</a:t>
            </a:r>
            <a:endParaRPr lang="en-US" altLang="ko-KR" sz="2400" dirty="0">
              <a:solidFill>
                <a:srgbClr val="FFFBFB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DM Sans"/>
              <a:sym typeface="DM Sans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FFFBFB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DM Sans"/>
                <a:sym typeface="DM Sans"/>
              </a:rPr>
              <a:t>속도 제한</a:t>
            </a:r>
            <a:endParaRPr lang="en-US" altLang="ko-KR" sz="2400" dirty="0">
              <a:solidFill>
                <a:srgbClr val="FFFBFB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DM Sans"/>
              <a:sym typeface="DM Sans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FFFBFB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DM Sans"/>
                <a:sym typeface="DM Sans"/>
              </a:rPr>
              <a:t>벽 충돌 검사</a:t>
            </a:r>
            <a:endParaRPr lang="en-US" altLang="ko-KR" sz="2400" dirty="0">
              <a:solidFill>
                <a:srgbClr val="FFFBFB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DM Sans"/>
              <a:sym typeface="DM Sans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FFFBFB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DM Sans"/>
                <a:sym typeface="DM Sans"/>
              </a:rPr>
              <a:t>벽돌 충돌 검사</a:t>
            </a:r>
            <a:endParaRPr lang="en-US" altLang="ko-KR" sz="2400" dirty="0">
              <a:solidFill>
                <a:srgbClr val="FFFBFB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DM Sans"/>
              <a:sym typeface="DM Sans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FFFBFB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DM Sans"/>
                <a:sym typeface="DM Sans"/>
              </a:rPr>
              <a:t>패들 충돌 검사</a:t>
            </a:r>
            <a:endParaRPr lang="en-US" altLang="ko-KR" sz="2400" dirty="0">
              <a:solidFill>
                <a:srgbClr val="FFFBFB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DM Sans"/>
              <a:sym typeface="DM Sans"/>
            </a:endParaRPr>
          </a:p>
        </p:txBody>
      </p:sp>
      <p:sp>
        <p:nvSpPr>
          <p:cNvPr id="36" name="TextBox 29">
            <a:extLst>
              <a:ext uri="{FF2B5EF4-FFF2-40B4-BE49-F238E27FC236}">
                <a16:creationId xmlns:a16="http://schemas.microsoft.com/office/drawing/2014/main" id="{07ED6C2E-FB15-4930-828A-777B76D0584F}"/>
              </a:ext>
            </a:extLst>
          </p:cNvPr>
          <p:cNvSpPr txBox="1"/>
          <p:nvPr/>
        </p:nvSpPr>
        <p:spPr>
          <a:xfrm>
            <a:off x="12841192" y="5391872"/>
            <a:ext cx="2231500" cy="20836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FFFBFB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DM Sans"/>
                <a:sym typeface="DM Sans"/>
              </a:rPr>
              <a:t>위치정보</a:t>
            </a:r>
            <a:endParaRPr lang="en-US" altLang="ko-KR" sz="2400" dirty="0">
              <a:solidFill>
                <a:srgbClr val="FFFBFB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DM Sans"/>
              <a:sym typeface="DM Sans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FFFBFB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DM Sans"/>
                <a:sym typeface="DM Sans"/>
              </a:rPr>
              <a:t>높이와 너비</a:t>
            </a:r>
            <a:endParaRPr lang="en-US" altLang="ko-KR" sz="2400" dirty="0">
              <a:solidFill>
                <a:srgbClr val="FFFBFB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DM Sans"/>
              <a:sym typeface="DM Sans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FFFBFB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DM Sans"/>
                <a:sym typeface="DM Sans"/>
              </a:rPr>
              <a:t>이동 속도</a:t>
            </a:r>
            <a:endParaRPr lang="en-US" altLang="ko-KR" sz="2400" dirty="0">
              <a:solidFill>
                <a:srgbClr val="FFFBFB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DM Sans"/>
              <a:sym typeface="DM Sans"/>
            </a:endParaRPr>
          </a:p>
        </p:txBody>
      </p:sp>
      <p:grpSp>
        <p:nvGrpSpPr>
          <p:cNvPr id="54" name="Group 5">
            <a:extLst>
              <a:ext uri="{FF2B5EF4-FFF2-40B4-BE49-F238E27FC236}">
                <a16:creationId xmlns:a16="http://schemas.microsoft.com/office/drawing/2014/main" id="{170E5EE4-CE35-4559-AC7D-32006349CBBB}"/>
              </a:ext>
            </a:extLst>
          </p:cNvPr>
          <p:cNvGrpSpPr/>
          <p:nvPr/>
        </p:nvGrpSpPr>
        <p:grpSpPr>
          <a:xfrm>
            <a:off x="2289241" y="5094627"/>
            <a:ext cx="4113179" cy="4087473"/>
            <a:chOff x="0" y="0"/>
            <a:chExt cx="1279723" cy="1271725"/>
          </a:xfrm>
        </p:grpSpPr>
        <p:sp>
          <p:nvSpPr>
            <p:cNvPr id="55" name="Freeform 6">
              <a:extLst>
                <a:ext uri="{FF2B5EF4-FFF2-40B4-BE49-F238E27FC236}">
                  <a16:creationId xmlns:a16="http://schemas.microsoft.com/office/drawing/2014/main" id="{DAF1FD4D-D270-49A1-B17A-93C2275F2AC2}"/>
                </a:ext>
              </a:extLst>
            </p:cNvPr>
            <p:cNvSpPr/>
            <p:nvPr/>
          </p:nvSpPr>
          <p:spPr>
            <a:xfrm>
              <a:off x="0" y="0"/>
              <a:ext cx="1279723" cy="1271725"/>
            </a:xfrm>
            <a:custGeom>
              <a:avLst/>
              <a:gdLst/>
              <a:ahLst/>
              <a:cxnLst/>
              <a:rect l="l" t="t" r="r" b="b"/>
              <a:pathLst>
                <a:path w="1279723" h="1271725">
                  <a:moveTo>
                    <a:pt x="0" y="0"/>
                  </a:moveTo>
                  <a:lnTo>
                    <a:pt x="1279723" y="0"/>
                  </a:lnTo>
                  <a:lnTo>
                    <a:pt x="1279723" y="1271725"/>
                  </a:lnTo>
                  <a:lnTo>
                    <a:pt x="0" y="1271725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56" name="TextBox 7">
              <a:extLst>
                <a:ext uri="{FF2B5EF4-FFF2-40B4-BE49-F238E27FC236}">
                  <a16:creationId xmlns:a16="http://schemas.microsoft.com/office/drawing/2014/main" id="{09198256-0C7A-4695-8D6B-08D866F9674A}"/>
                </a:ext>
              </a:extLst>
            </p:cNvPr>
            <p:cNvSpPr txBox="1"/>
            <p:nvPr/>
          </p:nvSpPr>
          <p:spPr>
            <a:xfrm>
              <a:off x="0" y="-57150"/>
              <a:ext cx="1279723" cy="1328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7" name="Group 19">
            <a:extLst>
              <a:ext uri="{FF2B5EF4-FFF2-40B4-BE49-F238E27FC236}">
                <a16:creationId xmlns:a16="http://schemas.microsoft.com/office/drawing/2014/main" id="{D4E421A4-93AC-4104-961F-06182920BBA4}"/>
              </a:ext>
            </a:extLst>
          </p:cNvPr>
          <p:cNvGrpSpPr/>
          <p:nvPr/>
        </p:nvGrpSpPr>
        <p:grpSpPr>
          <a:xfrm>
            <a:off x="3321246" y="4070043"/>
            <a:ext cx="2049168" cy="2049168"/>
            <a:chOff x="0" y="0"/>
            <a:chExt cx="812800" cy="812800"/>
          </a:xfrm>
        </p:grpSpPr>
        <p:sp>
          <p:nvSpPr>
            <p:cNvPr id="58" name="Freeform 20">
              <a:extLst>
                <a:ext uri="{FF2B5EF4-FFF2-40B4-BE49-F238E27FC236}">
                  <a16:creationId xmlns:a16="http://schemas.microsoft.com/office/drawing/2014/main" id="{9ACE9DCA-D4EE-44BA-AE97-9FCFF66C44C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59" name="TextBox 21">
              <a:extLst>
                <a:ext uri="{FF2B5EF4-FFF2-40B4-BE49-F238E27FC236}">
                  <a16:creationId xmlns:a16="http://schemas.microsoft.com/office/drawing/2014/main" id="{CACE4A18-380C-4C86-9202-B868959A181B}"/>
                </a:ext>
              </a:extLst>
            </p:cNvPr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2" name="TextBox 32"/>
          <p:cNvSpPr txBox="1"/>
          <p:nvPr/>
        </p:nvSpPr>
        <p:spPr>
          <a:xfrm>
            <a:off x="2858383" y="4588072"/>
            <a:ext cx="2974893" cy="4954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08"/>
              </a:lnSpc>
              <a:spcBef>
                <a:spcPct val="0"/>
              </a:spcBef>
            </a:pPr>
            <a:r>
              <a:rPr lang="en-US" sz="3049" spc="298" dirty="0">
                <a:solidFill>
                  <a:srgbClr val="FDFBFB"/>
                </a:solidFill>
                <a:latin typeface="Oswald"/>
                <a:ea typeface="Oswald"/>
                <a:cs typeface="Oswald"/>
                <a:sym typeface="Oswald"/>
              </a:rPr>
              <a:t>Brick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3305123" y="5391873"/>
            <a:ext cx="2176801" cy="20836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FFFBFB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DM Sans"/>
                <a:sym typeface="DM Sans"/>
              </a:rPr>
              <a:t>위치정보</a:t>
            </a:r>
            <a:endParaRPr lang="en-US" altLang="ko-KR" sz="2400" dirty="0">
              <a:solidFill>
                <a:srgbClr val="FFFBFB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DM Sans"/>
              <a:sym typeface="DM Sans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FFFBFB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DM Sans"/>
                <a:sym typeface="DM Sans"/>
              </a:rPr>
              <a:t>높이와 너비</a:t>
            </a:r>
            <a:endParaRPr lang="en-US" altLang="ko-KR" sz="2400" dirty="0">
              <a:solidFill>
                <a:srgbClr val="FFFBFB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DM Sans"/>
              <a:sym typeface="DM Sans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FFFBFB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DM Sans"/>
                <a:sym typeface="DM Sans"/>
              </a:rPr>
              <a:t>스페셜 여부</a:t>
            </a:r>
            <a:endParaRPr lang="en-US" altLang="ko-KR" sz="2400" dirty="0">
              <a:solidFill>
                <a:srgbClr val="FFFBFB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3030200" y="337474"/>
            <a:ext cx="4296549" cy="9570246"/>
            <a:chOff x="0" y="0"/>
            <a:chExt cx="1131601" cy="252055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131601" cy="2520559"/>
            </a:xfrm>
            <a:custGeom>
              <a:avLst/>
              <a:gdLst/>
              <a:ahLst/>
              <a:cxnLst/>
              <a:rect l="l" t="t" r="r" b="b"/>
              <a:pathLst>
                <a:path w="1131601" h="2520559">
                  <a:moveTo>
                    <a:pt x="0" y="0"/>
                  </a:moveTo>
                  <a:lnTo>
                    <a:pt x="1131601" y="0"/>
                  </a:lnTo>
                  <a:lnTo>
                    <a:pt x="1131601" y="2520559"/>
                  </a:lnTo>
                  <a:lnTo>
                    <a:pt x="0" y="2520559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1131601" cy="25396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2142191" y="4828880"/>
            <a:ext cx="9752965" cy="1032847"/>
          </a:xfrm>
          <a:custGeom>
            <a:avLst/>
            <a:gdLst/>
            <a:ahLst/>
            <a:cxnLst/>
            <a:rect l="l" t="t" r="r" b="b"/>
            <a:pathLst>
              <a:path w="9752965" h="1032847">
                <a:moveTo>
                  <a:pt x="0" y="0"/>
                </a:moveTo>
                <a:lnTo>
                  <a:pt x="9752965" y="0"/>
                </a:lnTo>
                <a:lnTo>
                  <a:pt x="9752965" y="1032847"/>
                </a:lnTo>
                <a:lnTo>
                  <a:pt x="0" y="10328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86495"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2142191" y="3396305"/>
            <a:ext cx="9610044" cy="1948998"/>
            <a:chOff x="0" y="0"/>
            <a:chExt cx="3682024" cy="74674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682024" cy="746746"/>
            </a:xfrm>
            <a:custGeom>
              <a:avLst/>
              <a:gdLst/>
              <a:ahLst/>
              <a:cxnLst/>
              <a:rect l="l" t="t" r="r" b="b"/>
              <a:pathLst>
                <a:path w="3682024" h="746746">
                  <a:moveTo>
                    <a:pt x="0" y="0"/>
                  </a:moveTo>
                  <a:lnTo>
                    <a:pt x="3682024" y="0"/>
                  </a:lnTo>
                  <a:lnTo>
                    <a:pt x="3682024" y="746746"/>
                  </a:lnTo>
                  <a:lnTo>
                    <a:pt x="0" y="746746"/>
                  </a:lnTo>
                  <a:close/>
                </a:path>
              </a:pathLst>
            </a:custGeom>
            <a:solidFill>
              <a:srgbClr val="EFEFEF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19050"/>
              <a:ext cx="3682024" cy="7657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2142191" y="7210022"/>
            <a:ext cx="9752965" cy="1032847"/>
          </a:xfrm>
          <a:custGeom>
            <a:avLst/>
            <a:gdLst/>
            <a:ahLst/>
            <a:cxnLst/>
            <a:rect l="l" t="t" r="r" b="b"/>
            <a:pathLst>
              <a:path w="9752965" h="1032847">
                <a:moveTo>
                  <a:pt x="0" y="0"/>
                </a:moveTo>
                <a:lnTo>
                  <a:pt x="9752965" y="0"/>
                </a:lnTo>
                <a:lnTo>
                  <a:pt x="9752965" y="1032847"/>
                </a:lnTo>
                <a:lnTo>
                  <a:pt x="0" y="10328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86495"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2142191" y="5777447"/>
            <a:ext cx="9610044" cy="1948998"/>
            <a:chOff x="0" y="0"/>
            <a:chExt cx="3682024" cy="746746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3682024" cy="746746"/>
            </a:xfrm>
            <a:custGeom>
              <a:avLst/>
              <a:gdLst/>
              <a:ahLst/>
              <a:cxnLst/>
              <a:rect l="l" t="t" r="r" b="b"/>
              <a:pathLst>
                <a:path w="3682024" h="746746">
                  <a:moveTo>
                    <a:pt x="0" y="0"/>
                  </a:moveTo>
                  <a:lnTo>
                    <a:pt x="3682024" y="0"/>
                  </a:lnTo>
                  <a:lnTo>
                    <a:pt x="3682024" y="746746"/>
                  </a:lnTo>
                  <a:lnTo>
                    <a:pt x="0" y="746746"/>
                  </a:lnTo>
                  <a:close/>
                </a:path>
              </a:pathLst>
            </a:custGeom>
            <a:solidFill>
              <a:srgbClr val="EFEFEF"/>
            </a:solid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19050"/>
              <a:ext cx="3682024" cy="7657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2142192" y="888605"/>
            <a:ext cx="2694788" cy="16115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3774"/>
              </a:lnSpc>
            </a:pPr>
            <a:r>
              <a:rPr lang="en-US" sz="9981" b="1" spc="978" dirty="0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Ball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3908899" y="3624745"/>
            <a:ext cx="7521101" cy="11550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lvl="0" indent="-342900" algn="l">
              <a:lnSpc>
                <a:spcPts val="305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ko-KR" altLang="en-US" sz="2210" spc="216" dirty="0">
                <a:solidFill>
                  <a:srgbClr val="231F2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DM Sans"/>
                <a:sym typeface="DM Sans"/>
              </a:rPr>
              <a:t>공이 벽돌 안에 들어왔는지 확인 </a:t>
            </a:r>
            <a:r>
              <a:rPr lang="en-US" altLang="ko-KR" sz="2210" spc="216" dirty="0">
                <a:solidFill>
                  <a:srgbClr val="231F2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DM Sans"/>
                <a:sym typeface="DM Sans"/>
              </a:rPr>
              <a:t>(N)</a:t>
            </a:r>
          </a:p>
          <a:p>
            <a:pPr marL="342900" lvl="0" indent="-342900" algn="l">
              <a:lnSpc>
                <a:spcPts val="305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ko-KR" altLang="en-US" sz="2210" spc="216" dirty="0">
                <a:solidFill>
                  <a:srgbClr val="231F2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DM Sans"/>
                <a:sym typeface="DM Sans"/>
              </a:rPr>
              <a:t>이전 위치를 확인하고 넘어가지 않았다면 반전</a:t>
            </a:r>
            <a:r>
              <a:rPr lang="en-US" altLang="ko-KR" sz="2210" spc="216" dirty="0">
                <a:solidFill>
                  <a:srgbClr val="231F2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DM Sans"/>
                <a:sym typeface="DM Sans"/>
              </a:rPr>
              <a:t>(P)</a:t>
            </a:r>
          </a:p>
          <a:p>
            <a:pPr marL="342900" lvl="0" indent="-342900" algn="l">
              <a:lnSpc>
                <a:spcPts val="305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sz="2210" spc="216" dirty="0">
              <a:solidFill>
                <a:srgbClr val="231F2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DM Sans"/>
              <a:sym typeface="DM Sans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3908899" y="6005886"/>
            <a:ext cx="7673501" cy="15526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lvl="0" indent="-342900" algn="l">
              <a:lnSpc>
                <a:spcPts val="305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ko-KR" altLang="en-US" sz="2210" spc="216" dirty="0">
                <a:solidFill>
                  <a:srgbClr val="231F2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DM Sans"/>
                <a:sym typeface="DM Sans"/>
              </a:rPr>
              <a:t>속도가 일정 수준을 넘는다면 벽돌을 뚫고 감</a:t>
            </a:r>
            <a:br>
              <a:rPr lang="en-US" altLang="ko-KR" sz="2210" spc="216" dirty="0">
                <a:solidFill>
                  <a:srgbClr val="231F2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DM Sans"/>
                <a:sym typeface="DM Sans"/>
              </a:rPr>
            </a:br>
            <a:r>
              <a:rPr lang="en-US" altLang="ko-KR" sz="2210" spc="216" dirty="0">
                <a:solidFill>
                  <a:srgbClr val="231F2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DM Sans"/>
                <a:sym typeface="DM Sans"/>
              </a:rPr>
              <a:t>- </a:t>
            </a:r>
            <a:r>
              <a:rPr lang="ko-KR" altLang="en-US" sz="2210" spc="216" dirty="0">
                <a:solidFill>
                  <a:srgbClr val="231F2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DM Sans"/>
                <a:sym typeface="DM Sans"/>
              </a:rPr>
              <a:t>속도 줄이기</a:t>
            </a:r>
            <a:br>
              <a:rPr lang="en-US" altLang="ko-KR" sz="2210" spc="216" dirty="0">
                <a:solidFill>
                  <a:srgbClr val="231F2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DM Sans"/>
                <a:sym typeface="DM Sans"/>
              </a:rPr>
            </a:br>
            <a:r>
              <a:rPr lang="en-US" altLang="ko-KR" sz="2210" spc="216" dirty="0">
                <a:solidFill>
                  <a:srgbClr val="231F2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DM Sans"/>
                <a:sym typeface="DM Sans"/>
              </a:rPr>
              <a:t>- </a:t>
            </a:r>
            <a:r>
              <a:rPr lang="ko-KR" altLang="en-US" sz="2210" spc="216" dirty="0">
                <a:solidFill>
                  <a:srgbClr val="231F2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DM Sans"/>
                <a:sym typeface="DM Sans"/>
              </a:rPr>
              <a:t>속도가 줄어든 만큼 출력 간격을 줄임</a:t>
            </a:r>
            <a:br>
              <a:rPr lang="en-US" altLang="ko-KR" sz="2210" spc="216" dirty="0">
                <a:solidFill>
                  <a:srgbClr val="231F2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DM Sans"/>
                <a:sym typeface="DM Sans"/>
              </a:rPr>
            </a:br>
            <a:r>
              <a:rPr lang="en-US" altLang="ko-KR" sz="2210" spc="216" dirty="0">
                <a:solidFill>
                  <a:srgbClr val="231F2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DM Sans"/>
                <a:sym typeface="DM Sans"/>
              </a:rPr>
              <a:t>- </a:t>
            </a:r>
            <a:r>
              <a:rPr lang="ko-KR" altLang="en-US" sz="2210" spc="216" dirty="0">
                <a:solidFill>
                  <a:srgbClr val="231F2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DM Sans"/>
                <a:sym typeface="DM Sans"/>
              </a:rPr>
              <a:t>충분히 큰 벽돌 크기와 충분히 작은 속도</a:t>
            </a:r>
            <a:endParaRPr lang="en-US" altLang="ko-KR" sz="2210" spc="216" dirty="0">
              <a:solidFill>
                <a:srgbClr val="231F2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DM Sans"/>
              <a:sym typeface="DM Sans"/>
            </a:endParaRPr>
          </a:p>
        </p:txBody>
      </p:sp>
      <p:sp>
        <p:nvSpPr>
          <p:cNvPr id="20" name="Freeform 20"/>
          <p:cNvSpPr/>
          <p:nvPr/>
        </p:nvSpPr>
        <p:spPr>
          <a:xfrm>
            <a:off x="-2779578" y="7341318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9243922-DF7D-4353-A268-A1B5B2FB100F}"/>
              </a:ext>
            </a:extLst>
          </p:cNvPr>
          <p:cNvSpPr txBox="1"/>
          <p:nvPr/>
        </p:nvSpPr>
        <p:spPr>
          <a:xfrm>
            <a:off x="4815514" y="1610609"/>
            <a:ext cx="72304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벽돌 충돌 검사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7055BD70-086E-49FE-8C6E-F05E961ED5D4}"/>
              </a:ext>
            </a:extLst>
          </p:cNvPr>
          <p:cNvSpPr/>
          <p:nvPr/>
        </p:nvSpPr>
        <p:spPr>
          <a:xfrm>
            <a:off x="13358288" y="1744665"/>
            <a:ext cx="3640372" cy="17241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899C84F7-99F7-4764-873C-B27A0E8E1364}"/>
              </a:ext>
            </a:extLst>
          </p:cNvPr>
          <p:cNvCxnSpPr>
            <a:cxnSpLocks/>
            <a:stCxn id="38" idx="0"/>
          </p:cNvCxnSpPr>
          <p:nvPr/>
        </p:nvCxnSpPr>
        <p:spPr>
          <a:xfrm flipV="1">
            <a:off x="14592297" y="3048484"/>
            <a:ext cx="0" cy="103076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9" name="타원 28">
            <a:extLst>
              <a:ext uri="{FF2B5EF4-FFF2-40B4-BE49-F238E27FC236}">
                <a16:creationId xmlns:a16="http://schemas.microsoft.com/office/drawing/2014/main" id="{9B63098A-7875-426E-82D7-460B2829802E}"/>
              </a:ext>
            </a:extLst>
          </p:cNvPr>
          <p:cNvSpPr/>
          <p:nvPr/>
        </p:nvSpPr>
        <p:spPr>
          <a:xfrm>
            <a:off x="14325599" y="2500199"/>
            <a:ext cx="533395" cy="533395"/>
          </a:xfrm>
          <a:prstGeom prst="ellipse">
            <a:avLst/>
          </a:prstGeom>
          <a:solidFill>
            <a:schemeClr val="bg1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N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3" name="TextBox 18">
            <a:extLst>
              <a:ext uri="{FF2B5EF4-FFF2-40B4-BE49-F238E27FC236}">
                <a16:creationId xmlns:a16="http://schemas.microsoft.com/office/drawing/2014/main" id="{68FC0079-9AF3-4DDB-B455-E13E6D28939F}"/>
              </a:ext>
            </a:extLst>
          </p:cNvPr>
          <p:cNvSpPr txBox="1"/>
          <p:nvPr/>
        </p:nvSpPr>
        <p:spPr>
          <a:xfrm>
            <a:off x="2453763" y="3624745"/>
            <a:ext cx="1348173" cy="3463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050"/>
              </a:lnSpc>
              <a:spcBef>
                <a:spcPct val="0"/>
              </a:spcBef>
            </a:pPr>
            <a:r>
              <a:rPr lang="ko-KR" altLang="en-US" sz="2210" spc="216" dirty="0">
                <a:solidFill>
                  <a:srgbClr val="231F2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DM Sans"/>
                <a:sym typeface="DM Sans"/>
              </a:rPr>
              <a:t>알고리즘</a:t>
            </a:r>
            <a:endParaRPr lang="en-US" altLang="ko-KR" sz="2210" spc="216" dirty="0">
              <a:solidFill>
                <a:srgbClr val="231F20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DM Sans"/>
              <a:sym typeface="DM Sans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745C01CC-207C-483D-B6F4-CC7C59905776}"/>
              </a:ext>
            </a:extLst>
          </p:cNvPr>
          <p:cNvSpPr/>
          <p:nvPr/>
        </p:nvSpPr>
        <p:spPr>
          <a:xfrm>
            <a:off x="14325599" y="4079246"/>
            <a:ext cx="533395" cy="533395"/>
          </a:xfrm>
          <a:prstGeom prst="ellipse">
            <a:avLst/>
          </a:prstGeom>
          <a:solidFill>
            <a:schemeClr val="bg1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P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FDA4DBBF-807E-4176-ACE7-C137487E4A8D}"/>
              </a:ext>
            </a:extLst>
          </p:cNvPr>
          <p:cNvCxnSpPr>
            <a:cxnSpLocks/>
          </p:cNvCxnSpPr>
          <p:nvPr/>
        </p:nvCxnSpPr>
        <p:spPr>
          <a:xfrm>
            <a:off x="15011400" y="3091648"/>
            <a:ext cx="0" cy="98759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90DA14FB-84D8-429B-861E-D76AAE248837}"/>
              </a:ext>
            </a:extLst>
          </p:cNvPr>
          <p:cNvCxnSpPr>
            <a:cxnSpLocks/>
          </p:cNvCxnSpPr>
          <p:nvPr/>
        </p:nvCxnSpPr>
        <p:spPr>
          <a:xfrm>
            <a:off x="14379101" y="4612641"/>
            <a:ext cx="403699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092D30E4-9979-413D-A04A-21CA38FC6BA9}"/>
              </a:ext>
            </a:extLst>
          </p:cNvPr>
          <p:cNvCxnSpPr>
            <a:cxnSpLocks/>
          </p:cNvCxnSpPr>
          <p:nvPr/>
        </p:nvCxnSpPr>
        <p:spPr>
          <a:xfrm>
            <a:off x="13258800" y="1747206"/>
            <a:ext cx="38862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타원 51">
            <a:extLst>
              <a:ext uri="{FF2B5EF4-FFF2-40B4-BE49-F238E27FC236}">
                <a16:creationId xmlns:a16="http://schemas.microsoft.com/office/drawing/2014/main" id="{51CCF898-0424-414A-9548-3BD3FB058F75}"/>
              </a:ext>
            </a:extLst>
          </p:cNvPr>
          <p:cNvSpPr/>
          <p:nvPr/>
        </p:nvSpPr>
        <p:spPr>
          <a:xfrm>
            <a:off x="14058893" y="4498341"/>
            <a:ext cx="228600" cy="228600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B9B967CB-B9DF-488F-9FE1-2F80EEDA3239}"/>
              </a:ext>
            </a:extLst>
          </p:cNvPr>
          <p:cNvSpPr/>
          <p:nvPr/>
        </p:nvSpPr>
        <p:spPr>
          <a:xfrm>
            <a:off x="14058893" y="1496309"/>
            <a:ext cx="228600" cy="228600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4" name="TextBox 18">
            <a:extLst>
              <a:ext uri="{FF2B5EF4-FFF2-40B4-BE49-F238E27FC236}">
                <a16:creationId xmlns:a16="http://schemas.microsoft.com/office/drawing/2014/main" id="{614851C9-1490-4EB0-95B2-0D60D177F439}"/>
              </a:ext>
            </a:extLst>
          </p:cNvPr>
          <p:cNvSpPr txBox="1"/>
          <p:nvPr/>
        </p:nvSpPr>
        <p:spPr>
          <a:xfrm>
            <a:off x="2453763" y="5996997"/>
            <a:ext cx="1348173" cy="3463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050"/>
              </a:lnSpc>
              <a:spcBef>
                <a:spcPct val="0"/>
              </a:spcBef>
            </a:pPr>
            <a:r>
              <a:rPr lang="ko-KR" altLang="en-US" sz="2210" spc="216" dirty="0">
                <a:solidFill>
                  <a:srgbClr val="231F2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DM Sans"/>
                <a:sym typeface="DM Sans"/>
              </a:rPr>
              <a:t>이슈 </a:t>
            </a:r>
            <a:endParaRPr lang="en-US" altLang="ko-KR" sz="2210" spc="216" dirty="0">
              <a:solidFill>
                <a:srgbClr val="231F20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DM Sans"/>
              <a:sym typeface="DM Sans"/>
            </a:endParaRPr>
          </a:p>
        </p:txBody>
      </p: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56821E35-663C-42C3-A24D-056A2E8544A5}"/>
              </a:ext>
            </a:extLst>
          </p:cNvPr>
          <p:cNvSpPr/>
          <p:nvPr/>
        </p:nvSpPr>
        <p:spPr>
          <a:xfrm>
            <a:off x="13358288" y="6990567"/>
            <a:ext cx="3640372" cy="17241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50E2C44D-B8F0-490C-8AB8-E2AF1C5DD575}"/>
              </a:ext>
            </a:extLst>
          </p:cNvPr>
          <p:cNvCxnSpPr>
            <a:cxnSpLocks/>
            <a:stCxn id="57" idx="0"/>
            <a:endCxn id="58" idx="4"/>
          </p:cNvCxnSpPr>
          <p:nvPr/>
        </p:nvCxnSpPr>
        <p:spPr>
          <a:xfrm flipV="1">
            <a:off x="14592297" y="6703548"/>
            <a:ext cx="0" cy="234097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7" name="타원 56">
            <a:extLst>
              <a:ext uri="{FF2B5EF4-FFF2-40B4-BE49-F238E27FC236}">
                <a16:creationId xmlns:a16="http://schemas.microsoft.com/office/drawing/2014/main" id="{EF3B7CB6-6D2A-4A83-AA5A-4B541E7D3426}"/>
              </a:ext>
            </a:extLst>
          </p:cNvPr>
          <p:cNvSpPr/>
          <p:nvPr/>
        </p:nvSpPr>
        <p:spPr>
          <a:xfrm>
            <a:off x="14325599" y="9044524"/>
            <a:ext cx="533395" cy="533395"/>
          </a:xfrm>
          <a:prstGeom prst="ellipse">
            <a:avLst/>
          </a:prstGeom>
          <a:solidFill>
            <a:schemeClr val="bg1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P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B095DE30-BB5D-4CAD-ADAA-9BEB2BBD1401}"/>
              </a:ext>
            </a:extLst>
          </p:cNvPr>
          <p:cNvSpPr/>
          <p:nvPr/>
        </p:nvSpPr>
        <p:spPr>
          <a:xfrm>
            <a:off x="14325599" y="6170153"/>
            <a:ext cx="533395" cy="533395"/>
          </a:xfrm>
          <a:prstGeom prst="ellipse">
            <a:avLst/>
          </a:prstGeom>
          <a:solidFill>
            <a:schemeClr val="bg1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N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3030200" y="337474"/>
            <a:ext cx="4296549" cy="9570246"/>
            <a:chOff x="0" y="0"/>
            <a:chExt cx="1131601" cy="252055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131601" cy="2520559"/>
            </a:xfrm>
            <a:custGeom>
              <a:avLst/>
              <a:gdLst/>
              <a:ahLst/>
              <a:cxnLst/>
              <a:rect l="l" t="t" r="r" b="b"/>
              <a:pathLst>
                <a:path w="1131601" h="2520559">
                  <a:moveTo>
                    <a:pt x="0" y="0"/>
                  </a:moveTo>
                  <a:lnTo>
                    <a:pt x="1131601" y="0"/>
                  </a:lnTo>
                  <a:lnTo>
                    <a:pt x="1131601" y="2520559"/>
                  </a:lnTo>
                  <a:lnTo>
                    <a:pt x="0" y="2520559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1131601" cy="25396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2142191" y="5406053"/>
            <a:ext cx="9752965" cy="1032847"/>
          </a:xfrm>
          <a:custGeom>
            <a:avLst/>
            <a:gdLst/>
            <a:ahLst/>
            <a:cxnLst/>
            <a:rect l="l" t="t" r="r" b="b"/>
            <a:pathLst>
              <a:path w="9752965" h="1032847">
                <a:moveTo>
                  <a:pt x="0" y="0"/>
                </a:moveTo>
                <a:lnTo>
                  <a:pt x="9752965" y="0"/>
                </a:lnTo>
                <a:lnTo>
                  <a:pt x="9752965" y="1032847"/>
                </a:lnTo>
                <a:lnTo>
                  <a:pt x="0" y="10328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86495"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2142191" y="3396304"/>
            <a:ext cx="9610044" cy="2611514"/>
            <a:chOff x="0" y="0"/>
            <a:chExt cx="3682024" cy="74674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682024" cy="746746"/>
            </a:xfrm>
            <a:custGeom>
              <a:avLst/>
              <a:gdLst/>
              <a:ahLst/>
              <a:cxnLst/>
              <a:rect l="l" t="t" r="r" b="b"/>
              <a:pathLst>
                <a:path w="3682024" h="746746">
                  <a:moveTo>
                    <a:pt x="0" y="0"/>
                  </a:moveTo>
                  <a:lnTo>
                    <a:pt x="3682024" y="0"/>
                  </a:lnTo>
                  <a:lnTo>
                    <a:pt x="3682024" y="746746"/>
                  </a:lnTo>
                  <a:lnTo>
                    <a:pt x="0" y="746746"/>
                  </a:lnTo>
                  <a:close/>
                </a:path>
              </a:pathLst>
            </a:custGeom>
            <a:solidFill>
              <a:srgbClr val="EFEFEF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19050"/>
              <a:ext cx="3682024" cy="7657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2142191" y="7920653"/>
            <a:ext cx="9752965" cy="1032847"/>
          </a:xfrm>
          <a:custGeom>
            <a:avLst/>
            <a:gdLst/>
            <a:ahLst/>
            <a:cxnLst/>
            <a:rect l="l" t="t" r="r" b="b"/>
            <a:pathLst>
              <a:path w="9752965" h="1032847">
                <a:moveTo>
                  <a:pt x="0" y="0"/>
                </a:moveTo>
                <a:lnTo>
                  <a:pt x="9752965" y="0"/>
                </a:lnTo>
                <a:lnTo>
                  <a:pt x="9752965" y="1032847"/>
                </a:lnTo>
                <a:lnTo>
                  <a:pt x="0" y="10328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86495"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2142191" y="6488078"/>
            <a:ext cx="9610044" cy="1948998"/>
            <a:chOff x="0" y="0"/>
            <a:chExt cx="3682024" cy="746746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3682024" cy="746746"/>
            </a:xfrm>
            <a:custGeom>
              <a:avLst/>
              <a:gdLst/>
              <a:ahLst/>
              <a:cxnLst/>
              <a:rect l="l" t="t" r="r" b="b"/>
              <a:pathLst>
                <a:path w="3682024" h="746746">
                  <a:moveTo>
                    <a:pt x="0" y="0"/>
                  </a:moveTo>
                  <a:lnTo>
                    <a:pt x="3682024" y="0"/>
                  </a:lnTo>
                  <a:lnTo>
                    <a:pt x="3682024" y="746746"/>
                  </a:lnTo>
                  <a:lnTo>
                    <a:pt x="0" y="746746"/>
                  </a:lnTo>
                  <a:close/>
                </a:path>
              </a:pathLst>
            </a:custGeom>
            <a:solidFill>
              <a:srgbClr val="EFEFEF"/>
            </a:solid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19050"/>
              <a:ext cx="3682024" cy="7657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2142192" y="888605"/>
            <a:ext cx="2694788" cy="16115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3774"/>
              </a:lnSpc>
            </a:pPr>
            <a:r>
              <a:rPr lang="en-US" sz="9981" b="1" spc="978" dirty="0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Ball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3908899" y="3624745"/>
            <a:ext cx="7521101" cy="20186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lvl="0" indent="-342900" algn="l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ko-KR" altLang="en-US" sz="2210" spc="216" dirty="0">
                <a:solidFill>
                  <a:srgbClr val="231F2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DM Sans"/>
                <a:sym typeface="DM Sans"/>
              </a:rPr>
              <a:t>공이 벽돌 안에 들어왔는지 확인</a:t>
            </a:r>
            <a:endParaRPr lang="en-US" altLang="ko-KR" sz="2210" spc="216" dirty="0">
              <a:solidFill>
                <a:srgbClr val="231F2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DM Sans"/>
              <a:sym typeface="DM Sans"/>
            </a:endParaRPr>
          </a:p>
          <a:p>
            <a:pPr marL="342900" lvl="0" indent="-342900" algn="l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ko-KR" sz="2210" spc="216" dirty="0">
                <a:solidFill>
                  <a:srgbClr val="231F2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DM Sans"/>
                <a:sym typeface="DM Sans"/>
              </a:rPr>
              <a:t>(</a:t>
            </a:r>
            <a:r>
              <a:rPr lang="ko-KR" altLang="en-US" sz="2210" spc="216" dirty="0">
                <a:solidFill>
                  <a:srgbClr val="231F2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DM Sans"/>
                <a:sym typeface="DM Sans"/>
              </a:rPr>
              <a:t>공의 </a:t>
            </a:r>
            <a:r>
              <a:rPr lang="en-US" altLang="ko-KR" sz="2210" spc="216" dirty="0">
                <a:solidFill>
                  <a:srgbClr val="231F2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DM Sans"/>
                <a:sym typeface="DM Sans"/>
              </a:rPr>
              <a:t>X</a:t>
            </a:r>
            <a:r>
              <a:rPr lang="ko-KR" altLang="en-US" sz="2210" spc="216" dirty="0">
                <a:solidFill>
                  <a:srgbClr val="231F2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DM Sans"/>
                <a:sym typeface="DM Sans"/>
              </a:rPr>
              <a:t>좌표 </a:t>
            </a:r>
            <a:r>
              <a:rPr lang="en-US" altLang="ko-KR" sz="2210" spc="216" dirty="0">
                <a:solidFill>
                  <a:srgbClr val="231F2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DM Sans"/>
                <a:sym typeface="DM Sans"/>
              </a:rPr>
              <a:t>– </a:t>
            </a:r>
            <a:r>
              <a:rPr lang="ko-KR" altLang="en-US" sz="2210" spc="216" dirty="0">
                <a:solidFill>
                  <a:srgbClr val="231F2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DM Sans"/>
                <a:sym typeface="DM Sans"/>
              </a:rPr>
              <a:t>패들 중심 </a:t>
            </a:r>
            <a:r>
              <a:rPr lang="en-US" altLang="ko-KR" sz="2210" spc="216" dirty="0">
                <a:solidFill>
                  <a:srgbClr val="231F2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DM Sans"/>
                <a:sym typeface="DM Sans"/>
              </a:rPr>
              <a:t>X) / </a:t>
            </a:r>
            <a:r>
              <a:rPr lang="ko-KR" altLang="en-US" sz="2210" spc="216" dirty="0">
                <a:solidFill>
                  <a:srgbClr val="231F2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DM Sans"/>
                <a:sym typeface="DM Sans"/>
              </a:rPr>
              <a:t>패들 절반 길이</a:t>
            </a:r>
            <a:endParaRPr lang="en-US" altLang="ko-KR" sz="2210" spc="216" dirty="0">
              <a:solidFill>
                <a:srgbClr val="231F2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DM Sans"/>
              <a:sym typeface="DM Sans"/>
            </a:endParaRPr>
          </a:p>
          <a:p>
            <a:pPr marL="342900" lvl="0" indent="-342900" algn="l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ko-KR" sz="2210" spc="216" dirty="0">
                <a:solidFill>
                  <a:srgbClr val="231F2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DM Sans"/>
                <a:sym typeface="DM Sans"/>
              </a:rPr>
              <a:t>[-1 1] -&gt; [-60</a:t>
            </a:r>
            <a:r>
              <a:rPr lang="en-US" altLang="ko-KR" sz="2400" b="0" i="0" dirty="0">
                <a:solidFill>
                  <a:srgbClr val="1F1F1F"/>
                </a:solidFill>
                <a:effectLst/>
                <a:latin typeface="Arial" panose="020B0604020202020204" pitchFamily="34" charset="0"/>
              </a:rPr>
              <a:t>°</a:t>
            </a:r>
            <a:r>
              <a:rPr lang="en-US" altLang="ko-KR" sz="2210" spc="216" dirty="0">
                <a:solidFill>
                  <a:srgbClr val="231F2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DM Sans"/>
                <a:sym typeface="DM Sans"/>
              </a:rPr>
              <a:t> 60</a:t>
            </a:r>
            <a:r>
              <a:rPr lang="en-US" altLang="ko-KR" sz="2400" b="0" i="0" dirty="0">
                <a:solidFill>
                  <a:srgbClr val="1F1F1F"/>
                </a:solidFill>
                <a:effectLst/>
                <a:latin typeface="Arial" panose="020B0604020202020204" pitchFamily="34" charset="0"/>
              </a:rPr>
              <a:t>°</a:t>
            </a:r>
            <a:r>
              <a:rPr lang="en-US" altLang="ko-KR" sz="2210" spc="216" dirty="0">
                <a:solidFill>
                  <a:srgbClr val="231F2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DM Sans"/>
                <a:sym typeface="DM Sans"/>
              </a:rPr>
              <a:t>]</a:t>
            </a:r>
          </a:p>
          <a:p>
            <a:pPr marL="342900" lvl="0" indent="-342900" algn="l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ko-KR" altLang="en-US" sz="2210" spc="216" dirty="0">
                <a:solidFill>
                  <a:srgbClr val="231F2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DM Sans"/>
                <a:sym typeface="DM Sans"/>
              </a:rPr>
              <a:t>현재 속도를 계산 후 삼각함수에 적용</a:t>
            </a:r>
            <a:endParaRPr lang="en-US" sz="2210" spc="216" dirty="0">
              <a:solidFill>
                <a:srgbClr val="231F2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DM Sans"/>
              <a:sym typeface="DM Sans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3908899" y="6716517"/>
            <a:ext cx="7673501" cy="11550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lvl="0" indent="-342900" algn="l">
              <a:lnSpc>
                <a:spcPts val="305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ko-KR" altLang="en-US" sz="2210" spc="216" dirty="0">
                <a:solidFill>
                  <a:srgbClr val="231F2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DM Sans"/>
                <a:sym typeface="DM Sans"/>
              </a:rPr>
              <a:t>속도가 </a:t>
            </a:r>
            <a:r>
              <a:rPr lang="ko-KR" altLang="en-US" sz="2210" spc="216" dirty="0" err="1">
                <a:solidFill>
                  <a:srgbClr val="231F2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DM Sans"/>
                <a:sym typeface="DM Sans"/>
              </a:rPr>
              <a:t>줄어들음</a:t>
            </a:r>
            <a:br>
              <a:rPr lang="en-US" altLang="ko-KR" sz="2210" spc="216" dirty="0">
                <a:solidFill>
                  <a:srgbClr val="231F2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DM Sans"/>
                <a:sym typeface="DM Sans"/>
              </a:rPr>
            </a:br>
            <a:r>
              <a:rPr lang="en-US" altLang="ko-KR" sz="2210" spc="216" dirty="0">
                <a:solidFill>
                  <a:srgbClr val="231F2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DM Sans"/>
                <a:sym typeface="DM Sans"/>
              </a:rPr>
              <a:t>- </a:t>
            </a:r>
            <a:r>
              <a:rPr lang="ko-KR" altLang="en-US" sz="2210" spc="216" dirty="0">
                <a:solidFill>
                  <a:srgbClr val="231F2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DM Sans"/>
                <a:sym typeface="DM Sans"/>
              </a:rPr>
              <a:t>계산과정에서 소수형 사용 후 좌표에서 정수형</a:t>
            </a:r>
            <a:br>
              <a:rPr lang="en-US" altLang="ko-KR" sz="2210" spc="216" dirty="0">
                <a:solidFill>
                  <a:srgbClr val="231F2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DM Sans"/>
                <a:sym typeface="DM Sans"/>
              </a:rPr>
            </a:br>
            <a:r>
              <a:rPr lang="en-US" altLang="ko-KR" sz="2210" spc="216" dirty="0">
                <a:solidFill>
                  <a:srgbClr val="231F2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DM Sans"/>
                <a:sym typeface="DM Sans"/>
              </a:rPr>
              <a:t>- </a:t>
            </a:r>
            <a:r>
              <a:rPr lang="ko-KR" altLang="en-US" sz="2210" spc="216" dirty="0">
                <a:solidFill>
                  <a:srgbClr val="231F2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DM Sans"/>
                <a:sym typeface="DM Sans"/>
              </a:rPr>
              <a:t>최소속도 설정</a:t>
            </a:r>
            <a:endParaRPr lang="en-US" altLang="ko-KR" sz="2210" spc="216" dirty="0">
              <a:solidFill>
                <a:srgbClr val="231F2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DM Sans"/>
              <a:sym typeface="DM Sans"/>
            </a:endParaRPr>
          </a:p>
        </p:txBody>
      </p:sp>
      <p:sp>
        <p:nvSpPr>
          <p:cNvPr id="20" name="Freeform 20"/>
          <p:cNvSpPr/>
          <p:nvPr/>
        </p:nvSpPr>
        <p:spPr>
          <a:xfrm>
            <a:off x="-2779578" y="7341318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9243922-DF7D-4353-A268-A1B5B2FB100F}"/>
              </a:ext>
            </a:extLst>
          </p:cNvPr>
          <p:cNvSpPr txBox="1"/>
          <p:nvPr/>
        </p:nvSpPr>
        <p:spPr>
          <a:xfrm>
            <a:off x="4815514" y="1610609"/>
            <a:ext cx="72304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패들 충돌 검사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7055BD70-086E-49FE-8C6E-F05E961ED5D4}"/>
              </a:ext>
            </a:extLst>
          </p:cNvPr>
          <p:cNvSpPr/>
          <p:nvPr/>
        </p:nvSpPr>
        <p:spPr>
          <a:xfrm flipV="1">
            <a:off x="13358288" y="4714877"/>
            <a:ext cx="3640372" cy="379279"/>
          </a:xfrm>
          <a:prstGeom prst="roundRect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18">
            <a:extLst>
              <a:ext uri="{FF2B5EF4-FFF2-40B4-BE49-F238E27FC236}">
                <a16:creationId xmlns:a16="http://schemas.microsoft.com/office/drawing/2014/main" id="{68FC0079-9AF3-4DDB-B455-E13E6D28939F}"/>
              </a:ext>
            </a:extLst>
          </p:cNvPr>
          <p:cNvSpPr txBox="1"/>
          <p:nvPr/>
        </p:nvSpPr>
        <p:spPr>
          <a:xfrm>
            <a:off x="2453763" y="3624745"/>
            <a:ext cx="1348173" cy="3463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050"/>
              </a:lnSpc>
              <a:spcBef>
                <a:spcPct val="0"/>
              </a:spcBef>
            </a:pPr>
            <a:r>
              <a:rPr lang="ko-KR" altLang="en-US" sz="2210" spc="216" dirty="0">
                <a:solidFill>
                  <a:srgbClr val="231F2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DM Sans"/>
                <a:sym typeface="DM Sans"/>
              </a:rPr>
              <a:t>알고리즘</a:t>
            </a:r>
            <a:endParaRPr lang="en-US" altLang="ko-KR" sz="2210" spc="216" dirty="0">
              <a:solidFill>
                <a:srgbClr val="231F20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DM Sans"/>
              <a:sym typeface="DM Sans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745C01CC-207C-483D-B6F4-CC7C59905776}"/>
              </a:ext>
            </a:extLst>
          </p:cNvPr>
          <p:cNvSpPr/>
          <p:nvPr/>
        </p:nvSpPr>
        <p:spPr>
          <a:xfrm>
            <a:off x="14325599" y="4079246"/>
            <a:ext cx="533395" cy="533395"/>
          </a:xfrm>
          <a:prstGeom prst="ellipse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4" name="TextBox 18">
            <a:extLst>
              <a:ext uri="{FF2B5EF4-FFF2-40B4-BE49-F238E27FC236}">
                <a16:creationId xmlns:a16="http://schemas.microsoft.com/office/drawing/2014/main" id="{614851C9-1490-4EB0-95B2-0D60D177F439}"/>
              </a:ext>
            </a:extLst>
          </p:cNvPr>
          <p:cNvSpPr txBox="1"/>
          <p:nvPr/>
        </p:nvSpPr>
        <p:spPr>
          <a:xfrm>
            <a:off x="2453763" y="6707628"/>
            <a:ext cx="1348173" cy="3463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050"/>
              </a:lnSpc>
              <a:spcBef>
                <a:spcPct val="0"/>
              </a:spcBef>
            </a:pPr>
            <a:r>
              <a:rPr lang="ko-KR" altLang="en-US" sz="2210" spc="216" dirty="0">
                <a:solidFill>
                  <a:srgbClr val="231F2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DM Sans"/>
                <a:sym typeface="DM Sans"/>
              </a:rPr>
              <a:t>이슈 </a:t>
            </a:r>
            <a:endParaRPr lang="en-US" altLang="ko-KR" sz="2210" spc="216" dirty="0">
              <a:solidFill>
                <a:srgbClr val="231F20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DM Sans"/>
              <a:sym typeface="DM Sans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7E4D2AD8-08A3-42C8-BA25-25596E8DD90F}"/>
              </a:ext>
            </a:extLst>
          </p:cNvPr>
          <p:cNvCxnSpPr>
            <a:cxnSpLocks/>
          </p:cNvCxnSpPr>
          <p:nvPr/>
        </p:nvCxnSpPr>
        <p:spPr>
          <a:xfrm>
            <a:off x="15163800" y="3971058"/>
            <a:ext cx="0" cy="124864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6CC41C70-799D-4B67-94E2-0AB492406799}"/>
              </a:ext>
            </a:extLst>
          </p:cNvPr>
          <p:cNvCxnSpPr>
            <a:cxnSpLocks/>
          </p:cNvCxnSpPr>
          <p:nvPr/>
        </p:nvCxnSpPr>
        <p:spPr>
          <a:xfrm flipH="1" flipV="1">
            <a:off x="13358288" y="4904516"/>
            <a:ext cx="1805512" cy="1038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5D6FF85B-682D-41F5-9506-9789FC73A74E}"/>
              </a:ext>
            </a:extLst>
          </p:cNvPr>
          <p:cNvCxnSpPr>
            <a:cxnSpLocks/>
          </p:cNvCxnSpPr>
          <p:nvPr/>
        </p:nvCxnSpPr>
        <p:spPr>
          <a:xfrm flipH="1">
            <a:off x="14592296" y="4345944"/>
            <a:ext cx="571505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D8941536-50CB-4EC2-ACB8-01FA1D4667FD}"/>
              </a:ext>
            </a:extLst>
          </p:cNvPr>
          <p:cNvCxnSpPr>
            <a:cxnSpLocks/>
          </p:cNvCxnSpPr>
          <p:nvPr/>
        </p:nvCxnSpPr>
        <p:spPr>
          <a:xfrm>
            <a:off x="14592296" y="4229100"/>
            <a:ext cx="0" cy="2286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8C911C4B-1003-4F0B-B7E0-58820D546F6B}"/>
              </a:ext>
            </a:extLst>
          </p:cNvPr>
          <p:cNvCxnSpPr>
            <a:cxnSpLocks/>
          </p:cNvCxnSpPr>
          <p:nvPr/>
        </p:nvCxnSpPr>
        <p:spPr>
          <a:xfrm>
            <a:off x="13355903" y="4800600"/>
            <a:ext cx="0" cy="2286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타원 59">
            <a:extLst>
              <a:ext uri="{FF2B5EF4-FFF2-40B4-BE49-F238E27FC236}">
                <a16:creationId xmlns:a16="http://schemas.microsoft.com/office/drawing/2014/main" id="{9CF0595B-02E9-4CD8-BF82-2A0590FB796A}"/>
              </a:ext>
            </a:extLst>
          </p:cNvPr>
          <p:cNvSpPr/>
          <p:nvPr/>
        </p:nvSpPr>
        <p:spPr>
          <a:xfrm>
            <a:off x="14782797" y="3831597"/>
            <a:ext cx="228600" cy="228600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9762E476-3E95-454F-90CF-819870B0080F}"/>
              </a:ext>
            </a:extLst>
          </p:cNvPr>
          <p:cNvSpPr/>
          <p:nvPr/>
        </p:nvSpPr>
        <p:spPr>
          <a:xfrm>
            <a:off x="14782797" y="5210361"/>
            <a:ext cx="228600" cy="228600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83831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18143" y="45667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2142192" y="6057900"/>
            <a:ext cx="9610044" cy="1032847"/>
          </a:xfrm>
          <a:custGeom>
            <a:avLst/>
            <a:gdLst/>
            <a:ahLst/>
            <a:cxnLst/>
            <a:rect l="l" t="t" r="r" b="b"/>
            <a:pathLst>
              <a:path w="9752965" h="1032847">
                <a:moveTo>
                  <a:pt x="0" y="0"/>
                </a:moveTo>
                <a:lnTo>
                  <a:pt x="9752965" y="0"/>
                </a:lnTo>
                <a:lnTo>
                  <a:pt x="9752965" y="1032847"/>
                </a:lnTo>
                <a:lnTo>
                  <a:pt x="0" y="10328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86495"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2142191" y="4644053"/>
            <a:ext cx="9610044" cy="1611595"/>
            <a:chOff x="0" y="0"/>
            <a:chExt cx="3682024" cy="74674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682024" cy="746746"/>
            </a:xfrm>
            <a:custGeom>
              <a:avLst/>
              <a:gdLst/>
              <a:ahLst/>
              <a:cxnLst/>
              <a:rect l="l" t="t" r="r" b="b"/>
              <a:pathLst>
                <a:path w="3682024" h="746746">
                  <a:moveTo>
                    <a:pt x="0" y="0"/>
                  </a:moveTo>
                  <a:lnTo>
                    <a:pt x="3682024" y="0"/>
                  </a:lnTo>
                  <a:lnTo>
                    <a:pt x="3682024" y="746746"/>
                  </a:lnTo>
                  <a:lnTo>
                    <a:pt x="0" y="746746"/>
                  </a:lnTo>
                  <a:close/>
                </a:path>
              </a:pathLst>
            </a:custGeom>
            <a:solidFill>
              <a:srgbClr val="EFEFEF"/>
            </a:solid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19050"/>
              <a:ext cx="3682024" cy="7657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2142192" y="888605"/>
            <a:ext cx="2694788" cy="16115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3774"/>
              </a:lnSpc>
            </a:pPr>
            <a:r>
              <a:rPr lang="en-US" sz="9981" b="1" spc="978" dirty="0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Ball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3908899" y="4872493"/>
            <a:ext cx="7521101" cy="11550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lvl="0" indent="-342900" algn="l">
              <a:lnSpc>
                <a:spcPts val="305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ko-KR" altLang="en-US" sz="2210" spc="216" dirty="0">
                <a:solidFill>
                  <a:srgbClr val="231F2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DM Sans"/>
                <a:sym typeface="DM Sans"/>
              </a:rPr>
              <a:t>패들에 닿은 후 속도 계산</a:t>
            </a:r>
            <a:endParaRPr lang="en-US" altLang="ko-KR" sz="2210" spc="216" dirty="0">
              <a:solidFill>
                <a:srgbClr val="231F2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DM Sans"/>
              <a:sym typeface="DM Sans"/>
            </a:endParaRPr>
          </a:p>
          <a:p>
            <a:pPr marL="342900" lvl="0" indent="-342900" algn="l">
              <a:lnSpc>
                <a:spcPts val="305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ko-KR" sz="2210" spc="216" dirty="0">
                <a:solidFill>
                  <a:srgbClr val="231F2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DM Sans"/>
                <a:sym typeface="DM Sans"/>
              </a:rPr>
              <a:t>factor = (</a:t>
            </a:r>
            <a:r>
              <a:rPr lang="ko-KR" altLang="en-US" sz="2210" spc="216" dirty="0">
                <a:solidFill>
                  <a:srgbClr val="231F2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DM Sans"/>
                <a:sym typeface="DM Sans"/>
              </a:rPr>
              <a:t>최소속도 </a:t>
            </a:r>
            <a:r>
              <a:rPr lang="en-US" altLang="ko-KR" sz="2210" spc="216" dirty="0">
                <a:solidFill>
                  <a:srgbClr val="231F2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DM Sans"/>
                <a:sym typeface="DM Sans"/>
              </a:rPr>
              <a:t>+ 0.5)/</a:t>
            </a:r>
            <a:r>
              <a:rPr lang="ko-KR" altLang="en-US" sz="2210" spc="216" dirty="0">
                <a:solidFill>
                  <a:srgbClr val="231F2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DM Sans"/>
                <a:sym typeface="DM Sans"/>
              </a:rPr>
              <a:t>속도</a:t>
            </a:r>
            <a:endParaRPr lang="en-US" altLang="ko-KR" sz="2210" spc="216" dirty="0">
              <a:solidFill>
                <a:srgbClr val="231F2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DM Sans"/>
              <a:sym typeface="DM Sans"/>
            </a:endParaRPr>
          </a:p>
          <a:p>
            <a:pPr marL="342900" lvl="0" indent="-342900" algn="l">
              <a:lnSpc>
                <a:spcPts val="305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ko-KR" altLang="en-US" sz="2210" spc="216" dirty="0">
                <a:solidFill>
                  <a:srgbClr val="231F2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DM Sans"/>
                <a:sym typeface="DM Sans"/>
              </a:rPr>
              <a:t>각각 </a:t>
            </a:r>
            <a:r>
              <a:rPr lang="en-US" altLang="ko-KR" sz="2210" spc="216" dirty="0">
                <a:solidFill>
                  <a:srgbClr val="231F2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DM Sans"/>
                <a:sym typeface="DM Sans"/>
              </a:rPr>
              <a:t>dx, </a:t>
            </a:r>
            <a:r>
              <a:rPr lang="en-US" altLang="ko-KR" sz="2210" spc="216" dirty="0" err="1">
                <a:solidFill>
                  <a:srgbClr val="231F2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DM Sans"/>
                <a:sym typeface="DM Sans"/>
              </a:rPr>
              <a:t>dy</a:t>
            </a:r>
            <a:r>
              <a:rPr lang="ko-KR" altLang="en-US" sz="2210" spc="216" dirty="0">
                <a:solidFill>
                  <a:srgbClr val="231F2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DM Sans"/>
                <a:sym typeface="DM Sans"/>
              </a:rPr>
              <a:t>에 </a:t>
            </a:r>
            <a:r>
              <a:rPr lang="en-US" altLang="ko-KR" sz="2210" spc="216" dirty="0">
                <a:solidFill>
                  <a:srgbClr val="231F2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DM Sans"/>
                <a:sym typeface="DM Sans"/>
              </a:rPr>
              <a:t>factor </a:t>
            </a:r>
            <a:r>
              <a:rPr lang="ko-KR" altLang="en-US" sz="2210" spc="216" dirty="0">
                <a:solidFill>
                  <a:srgbClr val="231F2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DM Sans"/>
                <a:sym typeface="DM Sans"/>
              </a:rPr>
              <a:t>곱셈</a:t>
            </a:r>
            <a:endParaRPr lang="en-US" altLang="ko-KR" sz="2210" spc="216" dirty="0">
              <a:solidFill>
                <a:srgbClr val="231F2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DM Sans"/>
              <a:sym typeface="DM Sans"/>
            </a:endParaRPr>
          </a:p>
        </p:txBody>
      </p:sp>
      <p:sp>
        <p:nvSpPr>
          <p:cNvPr id="20" name="Freeform 20"/>
          <p:cNvSpPr/>
          <p:nvPr/>
        </p:nvSpPr>
        <p:spPr>
          <a:xfrm>
            <a:off x="-2779578" y="7341318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9243922-DF7D-4353-A268-A1B5B2FB100F}"/>
              </a:ext>
            </a:extLst>
          </p:cNvPr>
          <p:cNvSpPr txBox="1"/>
          <p:nvPr/>
        </p:nvSpPr>
        <p:spPr>
          <a:xfrm>
            <a:off x="4815514" y="1610609"/>
            <a:ext cx="72304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속도 제한</a:t>
            </a:r>
          </a:p>
        </p:txBody>
      </p:sp>
      <p:sp>
        <p:nvSpPr>
          <p:cNvPr id="33" name="TextBox 18">
            <a:extLst>
              <a:ext uri="{FF2B5EF4-FFF2-40B4-BE49-F238E27FC236}">
                <a16:creationId xmlns:a16="http://schemas.microsoft.com/office/drawing/2014/main" id="{68FC0079-9AF3-4DDB-B455-E13E6D28939F}"/>
              </a:ext>
            </a:extLst>
          </p:cNvPr>
          <p:cNvSpPr txBox="1"/>
          <p:nvPr/>
        </p:nvSpPr>
        <p:spPr>
          <a:xfrm>
            <a:off x="2453763" y="4872493"/>
            <a:ext cx="1348173" cy="3463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050"/>
              </a:lnSpc>
              <a:spcBef>
                <a:spcPct val="0"/>
              </a:spcBef>
            </a:pPr>
            <a:r>
              <a:rPr lang="ko-KR" altLang="en-US" sz="2210" spc="216" dirty="0">
                <a:solidFill>
                  <a:srgbClr val="231F2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DM Sans"/>
                <a:sym typeface="DM Sans"/>
              </a:rPr>
              <a:t>알고리즘</a:t>
            </a:r>
            <a:endParaRPr lang="en-US" altLang="ko-KR" sz="2210" spc="216" dirty="0">
              <a:solidFill>
                <a:srgbClr val="231F20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DM Sans"/>
              <a:sym typeface="DM Sans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C1D90C3-925E-475B-8CFE-D0095F16C7F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54348"/>
          <a:stretch/>
        </p:blipFill>
        <p:spPr>
          <a:xfrm>
            <a:off x="2178477" y="2778800"/>
            <a:ext cx="6508323" cy="137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5806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-3810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ko-KR" altLang="en-US" dirty="0"/>
          </a:p>
        </p:txBody>
      </p:sp>
      <p:grpSp>
        <p:nvGrpSpPr>
          <p:cNvPr id="37" name="Group 22">
            <a:extLst>
              <a:ext uri="{FF2B5EF4-FFF2-40B4-BE49-F238E27FC236}">
                <a16:creationId xmlns:a16="http://schemas.microsoft.com/office/drawing/2014/main" id="{F445C6D9-FA13-401A-B020-22F570E0BD78}"/>
              </a:ext>
            </a:extLst>
          </p:cNvPr>
          <p:cNvGrpSpPr/>
          <p:nvPr/>
        </p:nvGrpSpPr>
        <p:grpSpPr>
          <a:xfrm>
            <a:off x="7862293" y="4132208"/>
            <a:ext cx="2563414" cy="2563414"/>
            <a:chOff x="0" y="0"/>
            <a:chExt cx="812800" cy="812800"/>
          </a:xfrm>
        </p:grpSpPr>
        <p:sp>
          <p:nvSpPr>
            <p:cNvPr id="38" name="Freeform 23">
              <a:extLst>
                <a:ext uri="{FF2B5EF4-FFF2-40B4-BE49-F238E27FC236}">
                  <a16:creationId xmlns:a16="http://schemas.microsoft.com/office/drawing/2014/main" id="{DE50B01B-07D7-4888-9041-59347017B899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39" name="TextBox 24">
              <a:extLst>
                <a:ext uri="{FF2B5EF4-FFF2-40B4-BE49-F238E27FC236}">
                  <a16:creationId xmlns:a16="http://schemas.microsoft.com/office/drawing/2014/main" id="{F44F8882-7688-4135-BFB4-6F795EFDD617}"/>
                </a:ext>
              </a:extLst>
            </p:cNvPr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" name="Freeform 3"/>
          <p:cNvSpPr/>
          <p:nvPr/>
        </p:nvSpPr>
        <p:spPr>
          <a:xfrm rot="257863">
            <a:off x="-571305" y="6150994"/>
            <a:ext cx="21273218" cy="9128145"/>
          </a:xfrm>
          <a:custGeom>
            <a:avLst/>
            <a:gdLst/>
            <a:ahLst/>
            <a:cxnLst/>
            <a:rect l="l" t="t" r="r" b="b"/>
            <a:pathLst>
              <a:path w="21273218" h="9128145">
                <a:moveTo>
                  <a:pt x="0" y="0"/>
                </a:moveTo>
                <a:lnTo>
                  <a:pt x="21273219" y="0"/>
                </a:lnTo>
                <a:lnTo>
                  <a:pt x="21273219" y="9128145"/>
                </a:lnTo>
                <a:lnTo>
                  <a:pt x="0" y="91281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1885510" y="8765585"/>
            <a:ext cx="4128022" cy="437161"/>
          </a:xfrm>
          <a:custGeom>
            <a:avLst/>
            <a:gdLst/>
            <a:ahLst/>
            <a:cxnLst/>
            <a:rect l="l" t="t" r="r" b="b"/>
            <a:pathLst>
              <a:path w="4128022" h="437161">
                <a:moveTo>
                  <a:pt x="0" y="0"/>
                </a:moveTo>
                <a:lnTo>
                  <a:pt x="4128022" y="0"/>
                </a:lnTo>
                <a:lnTo>
                  <a:pt x="4128022" y="437161"/>
                </a:lnTo>
                <a:lnTo>
                  <a:pt x="0" y="43716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86495"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1900353" y="5323227"/>
            <a:ext cx="4113179" cy="4087473"/>
            <a:chOff x="0" y="0"/>
            <a:chExt cx="1279723" cy="127172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79723" cy="1271725"/>
            </a:xfrm>
            <a:custGeom>
              <a:avLst/>
              <a:gdLst/>
              <a:ahLst/>
              <a:cxnLst/>
              <a:rect l="l" t="t" r="r" b="b"/>
              <a:pathLst>
                <a:path w="1279723" h="1271725">
                  <a:moveTo>
                    <a:pt x="0" y="0"/>
                  </a:moveTo>
                  <a:lnTo>
                    <a:pt x="1279723" y="0"/>
                  </a:lnTo>
                  <a:lnTo>
                    <a:pt x="1279723" y="1271725"/>
                  </a:lnTo>
                  <a:lnTo>
                    <a:pt x="0" y="1271725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1279723" cy="1328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7080191" y="8765585"/>
            <a:ext cx="4128022" cy="437161"/>
          </a:xfrm>
          <a:custGeom>
            <a:avLst/>
            <a:gdLst/>
            <a:ahLst/>
            <a:cxnLst/>
            <a:rect l="l" t="t" r="r" b="b"/>
            <a:pathLst>
              <a:path w="4128022" h="437161">
                <a:moveTo>
                  <a:pt x="0" y="0"/>
                </a:moveTo>
                <a:lnTo>
                  <a:pt x="4128021" y="0"/>
                </a:lnTo>
                <a:lnTo>
                  <a:pt x="4128021" y="437161"/>
                </a:lnTo>
                <a:lnTo>
                  <a:pt x="0" y="43716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86495"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7095033" y="5323227"/>
            <a:ext cx="4113179" cy="4087473"/>
            <a:chOff x="0" y="0"/>
            <a:chExt cx="1279723" cy="127172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279723" cy="1271725"/>
            </a:xfrm>
            <a:custGeom>
              <a:avLst/>
              <a:gdLst/>
              <a:ahLst/>
              <a:cxnLst/>
              <a:rect l="l" t="t" r="r" b="b"/>
              <a:pathLst>
                <a:path w="1279723" h="1271725">
                  <a:moveTo>
                    <a:pt x="0" y="0"/>
                  </a:moveTo>
                  <a:lnTo>
                    <a:pt x="1279723" y="0"/>
                  </a:lnTo>
                  <a:lnTo>
                    <a:pt x="1279723" y="1271725"/>
                  </a:lnTo>
                  <a:lnTo>
                    <a:pt x="0" y="1271725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1279723" cy="1328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2274468" y="8765585"/>
            <a:ext cx="4128022" cy="437161"/>
          </a:xfrm>
          <a:custGeom>
            <a:avLst/>
            <a:gdLst/>
            <a:ahLst/>
            <a:cxnLst/>
            <a:rect l="l" t="t" r="r" b="b"/>
            <a:pathLst>
              <a:path w="4128022" h="437161">
                <a:moveTo>
                  <a:pt x="0" y="0"/>
                </a:moveTo>
                <a:lnTo>
                  <a:pt x="4128022" y="0"/>
                </a:lnTo>
                <a:lnTo>
                  <a:pt x="4128022" y="437161"/>
                </a:lnTo>
                <a:lnTo>
                  <a:pt x="0" y="43716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86495"/>
            </a:stretch>
          </a:blipFill>
        </p:spPr>
      </p:sp>
      <p:grpSp>
        <p:nvGrpSpPr>
          <p:cNvPr id="22" name="Group 22"/>
          <p:cNvGrpSpPr/>
          <p:nvPr/>
        </p:nvGrpSpPr>
        <p:grpSpPr>
          <a:xfrm>
            <a:off x="12676586" y="4076700"/>
            <a:ext cx="2563414" cy="2563414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2343797" y="723900"/>
            <a:ext cx="13617940" cy="25904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3015"/>
              </a:lnSpc>
              <a:spcBef>
                <a:spcPct val="0"/>
              </a:spcBef>
            </a:pPr>
            <a:r>
              <a:rPr lang="en-US" sz="9431" b="1" spc="924" dirty="0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Brick Breaker</a:t>
            </a:r>
          </a:p>
          <a:p>
            <a:pPr marL="0" lvl="0" indent="0" algn="ctr">
              <a:spcBef>
                <a:spcPct val="0"/>
              </a:spcBef>
            </a:pPr>
            <a:r>
              <a:rPr lang="en-US" sz="6000" b="1" spc="924" dirty="0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Manager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7665320" y="4800443"/>
            <a:ext cx="2974893" cy="4954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208"/>
              </a:lnSpc>
              <a:spcBef>
                <a:spcPct val="0"/>
              </a:spcBef>
            </a:pPr>
            <a:r>
              <a:rPr lang="en-US" sz="3049" spc="298" dirty="0">
                <a:solidFill>
                  <a:srgbClr val="FDFBFB"/>
                </a:solidFill>
                <a:latin typeface="Oswald"/>
                <a:ea typeface="Oswald"/>
                <a:cs typeface="Oswald"/>
                <a:sym typeface="Oswald"/>
              </a:rPr>
              <a:t>Renderer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2475037" y="4838700"/>
            <a:ext cx="2974893" cy="4879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08"/>
              </a:lnSpc>
              <a:spcBef>
                <a:spcPct val="0"/>
              </a:spcBef>
            </a:pPr>
            <a:r>
              <a:rPr lang="en-US" sz="2800" spc="298" dirty="0" err="1">
                <a:solidFill>
                  <a:srgbClr val="FDFBFB"/>
                </a:solidFill>
                <a:latin typeface="Oswald"/>
                <a:ea typeface="Oswald"/>
                <a:cs typeface="Oswald"/>
                <a:sym typeface="Oswald"/>
              </a:rPr>
              <a:t>BrickBreaker</a:t>
            </a:r>
            <a:endParaRPr lang="en-US" sz="2800" spc="298" dirty="0">
              <a:solidFill>
                <a:srgbClr val="FDFBFB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5" name="TextBox 29">
            <a:extLst>
              <a:ext uri="{FF2B5EF4-FFF2-40B4-BE49-F238E27FC236}">
                <a16:creationId xmlns:a16="http://schemas.microsoft.com/office/drawing/2014/main" id="{95AB732D-D737-4794-843C-D13B47E8D217}"/>
              </a:ext>
            </a:extLst>
          </p:cNvPr>
          <p:cNvSpPr txBox="1"/>
          <p:nvPr/>
        </p:nvSpPr>
        <p:spPr>
          <a:xfrm>
            <a:off x="7909415" y="5645935"/>
            <a:ext cx="2476395" cy="4678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FFFBFB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DM Sans"/>
                <a:sym typeface="DM Sans"/>
              </a:rPr>
              <a:t>오브젝트 출력</a:t>
            </a:r>
            <a:endParaRPr lang="en-US" altLang="ko-KR" sz="2400" dirty="0">
              <a:solidFill>
                <a:srgbClr val="FFFBFB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DM Sans"/>
              <a:sym typeface="DM Sans"/>
            </a:endParaRPr>
          </a:p>
        </p:txBody>
      </p:sp>
      <p:sp>
        <p:nvSpPr>
          <p:cNvPr id="36" name="TextBox 29">
            <a:extLst>
              <a:ext uri="{FF2B5EF4-FFF2-40B4-BE49-F238E27FC236}">
                <a16:creationId xmlns:a16="http://schemas.microsoft.com/office/drawing/2014/main" id="{07ED6C2E-FB15-4930-828A-777B76D0584F}"/>
              </a:ext>
            </a:extLst>
          </p:cNvPr>
          <p:cNvSpPr txBox="1"/>
          <p:nvPr/>
        </p:nvSpPr>
        <p:spPr>
          <a:xfrm>
            <a:off x="12622823" y="5510341"/>
            <a:ext cx="2563413" cy="13449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FFFBFB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DM Sans"/>
                <a:sym typeface="DM Sans"/>
              </a:rPr>
              <a:t>GUI</a:t>
            </a:r>
            <a:r>
              <a:rPr lang="ko-KR" altLang="en-US" sz="2400" dirty="0">
                <a:solidFill>
                  <a:srgbClr val="FFFBFB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DM Sans"/>
                <a:sym typeface="DM Sans"/>
              </a:rPr>
              <a:t> 패널 설정</a:t>
            </a:r>
            <a:endParaRPr lang="en-US" altLang="ko-KR" sz="2400" dirty="0">
              <a:solidFill>
                <a:srgbClr val="FFFBFB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DM Sans"/>
              <a:sym typeface="DM Sans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FFFBFB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DM Sans"/>
                <a:sym typeface="DM Sans"/>
              </a:rPr>
              <a:t>점수 반환 기능</a:t>
            </a:r>
            <a:endParaRPr lang="en-US" altLang="ko-KR" sz="2400" dirty="0">
              <a:solidFill>
                <a:srgbClr val="FFFBFB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DM Sans"/>
              <a:sym typeface="DM Sans"/>
            </a:endParaRPr>
          </a:p>
        </p:txBody>
      </p:sp>
      <p:grpSp>
        <p:nvGrpSpPr>
          <p:cNvPr id="54" name="Group 5">
            <a:extLst>
              <a:ext uri="{FF2B5EF4-FFF2-40B4-BE49-F238E27FC236}">
                <a16:creationId xmlns:a16="http://schemas.microsoft.com/office/drawing/2014/main" id="{170E5EE4-CE35-4559-AC7D-32006349CBBB}"/>
              </a:ext>
            </a:extLst>
          </p:cNvPr>
          <p:cNvGrpSpPr/>
          <p:nvPr/>
        </p:nvGrpSpPr>
        <p:grpSpPr>
          <a:xfrm>
            <a:off x="2289241" y="5323227"/>
            <a:ext cx="4113179" cy="4087473"/>
            <a:chOff x="0" y="0"/>
            <a:chExt cx="1279723" cy="1271725"/>
          </a:xfrm>
        </p:grpSpPr>
        <p:sp>
          <p:nvSpPr>
            <p:cNvPr id="55" name="Freeform 6">
              <a:extLst>
                <a:ext uri="{FF2B5EF4-FFF2-40B4-BE49-F238E27FC236}">
                  <a16:creationId xmlns:a16="http://schemas.microsoft.com/office/drawing/2014/main" id="{DAF1FD4D-D270-49A1-B17A-93C2275F2AC2}"/>
                </a:ext>
              </a:extLst>
            </p:cNvPr>
            <p:cNvSpPr/>
            <p:nvPr/>
          </p:nvSpPr>
          <p:spPr>
            <a:xfrm>
              <a:off x="0" y="0"/>
              <a:ext cx="1279723" cy="1271725"/>
            </a:xfrm>
            <a:custGeom>
              <a:avLst/>
              <a:gdLst/>
              <a:ahLst/>
              <a:cxnLst/>
              <a:rect l="l" t="t" r="r" b="b"/>
              <a:pathLst>
                <a:path w="1279723" h="1271725">
                  <a:moveTo>
                    <a:pt x="0" y="0"/>
                  </a:moveTo>
                  <a:lnTo>
                    <a:pt x="1279723" y="0"/>
                  </a:lnTo>
                  <a:lnTo>
                    <a:pt x="1279723" y="1271725"/>
                  </a:lnTo>
                  <a:lnTo>
                    <a:pt x="0" y="1271725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56" name="TextBox 7">
              <a:extLst>
                <a:ext uri="{FF2B5EF4-FFF2-40B4-BE49-F238E27FC236}">
                  <a16:creationId xmlns:a16="http://schemas.microsoft.com/office/drawing/2014/main" id="{09198256-0C7A-4695-8D6B-08D866F9674A}"/>
                </a:ext>
              </a:extLst>
            </p:cNvPr>
            <p:cNvSpPr txBox="1"/>
            <p:nvPr/>
          </p:nvSpPr>
          <p:spPr>
            <a:xfrm>
              <a:off x="0" y="-57150"/>
              <a:ext cx="1279723" cy="1328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7" name="Group 19">
            <a:extLst>
              <a:ext uri="{FF2B5EF4-FFF2-40B4-BE49-F238E27FC236}">
                <a16:creationId xmlns:a16="http://schemas.microsoft.com/office/drawing/2014/main" id="{D4E421A4-93AC-4104-961F-06182920BBA4}"/>
              </a:ext>
            </a:extLst>
          </p:cNvPr>
          <p:cNvGrpSpPr/>
          <p:nvPr/>
        </p:nvGrpSpPr>
        <p:grpSpPr>
          <a:xfrm>
            <a:off x="3068048" y="4076353"/>
            <a:ext cx="2555564" cy="2555564"/>
            <a:chOff x="0" y="0"/>
            <a:chExt cx="812800" cy="812800"/>
          </a:xfrm>
        </p:grpSpPr>
        <p:sp>
          <p:nvSpPr>
            <p:cNvPr id="58" name="Freeform 20">
              <a:extLst>
                <a:ext uri="{FF2B5EF4-FFF2-40B4-BE49-F238E27FC236}">
                  <a16:creationId xmlns:a16="http://schemas.microsoft.com/office/drawing/2014/main" id="{9ACE9DCA-D4EE-44BA-AE97-9FCFF66C44C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59" name="TextBox 21">
              <a:extLst>
                <a:ext uri="{FF2B5EF4-FFF2-40B4-BE49-F238E27FC236}">
                  <a16:creationId xmlns:a16="http://schemas.microsoft.com/office/drawing/2014/main" id="{CACE4A18-380C-4C86-9202-B868959A181B}"/>
                </a:ext>
              </a:extLst>
            </p:cNvPr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2" name="TextBox 32"/>
          <p:cNvSpPr txBox="1"/>
          <p:nvPr/>
        </p:nvSpPr>
        <p:spPr>
          <a:xfrm>
            <a:off x="2858383" y="4816672"/>
            <a:ext cx="2974893" cy="4879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08"/>
              </a:lnSpc>
              <a:spcBef>
                <a:spcPct val="0"/>
              </a:spcBef>
            </a:pPr>
            <a:r>
              <a:rPr lang="en-US" sz="2800" spc="298" dirty="0" err="1">
                <a:solidFill>
                  <a:srgbClr val="FDFBFB"/>
                </a:solidFill>
                <a:latin typeface="Oswald"/>
                <a:ea typeface="Oswald"/>
                <a:cs typeface="Oswald"/>
                <a:sym typeface="Oswald"/>
              </a:rPr>
              <a:t>GamePanel</a:t>
            </a:r>
            <a:endParaRPr lang="en-US" sz="2800" spc="298" dirty="0">
              <a:solidFill>
                <a:srgbClr val="FDFBFB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3101764" y="5471059"/>
            <a:ext cx="2612836" cy="37918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FFFBFB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DM Sans"/>
                <a:sym typeface="DM Sans"/>
              </a:rPr>
              <a:t>오브젝트 관리</a:t>
            </a:r>
            <a:br>
              <a:rPr lang="en-US" altLang="ko-KR" sz="2400" dirty="0">
                <a:solidFill>
                  <a:srgbClr val="FFFBFB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DM Sans"/>
                <a:sym typeface="DM Sans"/>
              </a:rPr>
            </a:br>
            <a:r>
              <a:rPr lang="en-US" altLang="ko-KR" sz="2400" dirty="0">
                <a:solidFill>
                  <a:srgbClr val="FFFBFB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DM Sans"/>
                <a:sym typeface="DM Sans"/>
              </a:rPr>
              <a:t>- </a:t>
            </a:r>
            <a:r>
              <a:rPr lang="ko-KR" altLang="en-US" sz="2400" dirty="0">
                <a:solidFill>
                  <a:srgbClr val="FFFBFB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DM Sans"/>
                <a:sym typeface="DM Sans"/>
              </a:rPr>
              <a:t>리스트</a:t>
            </a:r>
            <a:r>
              <a:rPr lang="en-US" altLang="ko-KR" sz="2400" dirty="0">
                <a:solidFill>
                  <a:srgbClr val="FFFBFB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DM Sans"/>
                <a:sym typeface="DM Sans"/>
              </a:rPr>
              <a:t>, </a:t>
            </a:r>
            <a:r>
              <a:rPr lang="ko-KR" altLang="en-US" sz="2400" dirty="0">
                <a:solidFill>
                  <a:srgbClr val="FFFBFB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DM Sans"/>
                <a:sym typeface="DM Sans"/>
              </a:rPr>
              <a:t>충돌</a:t>
            </a:r>
            <a:endParaRPr lang="en-US" altLang="ko-KR" sz="2400" dirty="0">
              <a:solidFill>
                <a:srgbClr val="FFFBFB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DM Sans"/>
              <a:sym typeface="DM Sans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FFFBFB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DM Sans"/>
                <a:sym typeface="DM Sans"/>
              </a:rPr>
              <a:t>오브젝트 배치</a:t>
            </a:r>
            <a:endParaRPr lang="en-US" altLang="ko-KR" sz="2400" dirty="0">
              <a:solidFill>
                <a:srgbClr val="FFFBFB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DM Sans"/>
              <a:sym typeface="DM Sans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FFFBFB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DM Sans"/>
                <a:sym typeface="DM Sans"/>
              </a:rPr>
              <a:t>출력 간격 설정</a:t>
            </a:r>
            <a:endParaRPr lang="en-US" altLang="ko-KR" sz="2400" dirty="0">
              <a:solidFill>
                <a:srgbClr val="FFFBFB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DM Sans"/>
              <a:sym typeface="DM Sans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FFFBFB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DM Sans"/>
                <a:sym typeface="DM Sans"/>
              </a:rPr>
              <a:t>키보드 입력</a:t>
            </a:r>
            <a:endParaRPr lang="en-US" altLang="ko-KR" sz="2400" dirty="0">
              <a:solidFill>
                <a:srgbClr val="FFFBFB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DM Sans"/>
              <a:sym typeface="DM Sans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FFFBFB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DM Sans"/>
                <a:sym typeface="DM Sans"/>
              </a:rPr>
              <a:t>특수 벽돌 확률</a:t>
            </a:r>
            <a:endParaRPr lang="en-US" altLang="ko-KR" sz="2400" dirty="0">
              <a:solidFill>
                <a:srgbClr val="FFFBFB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DM Sans"/>
              <a:sym typeface="DM Sans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FFFBFB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DM Sans"/>
                <a:sym typeface="DM Sans"/>
              </a:rPr>
              <a:t>특수 벽돌 기능</a:t>
            </a:r>
            <a:endParaRPr lang="en-US" altLang="ko-KR" sz="2400" dirty="0">
              <a:solidFill>
                <a:srgbClr val="FFFBFB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DM Sans"/>
              <a:sym typeface="DM Sans"/>
            </a:endParaRPr>
          </a:p>
        </p:txBody>
      </p:sp>
    </p:spTree>
    <p:extLst>
      <p:ext uri="{BB962C8B-B14F-4D97-AF65-F5344CB8AC3E}">
        <p14:creationId xmlns:p14="http://schemas.microsoft.com/office/powerpoint/2010/main" val="28270358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2142191" y="5981700"/>
            <a:ext cx="9752965" cy="1032847"/>
          </a:xfrm>
          <a:custGeom>
            <a:avLst/>
            <a:gdLst/>
            <a:ahLst/>
            <a:cxnLst/>
            <a:rect l="l" t="t" r="r" b="b"/>
            <a:pathLst>
              <a:path w="9752965" h="1032847">
                <a:moveTo>
                  <a:pt x="0" y="0"/>
                </a:moveTo>
                <a:lnTo>
                  <a:pt x="9752965" y="0"/>
                </a:lnTo>
                <a:lnTo>
                  <a:pt x="9752965" y="1032847"/>
                </a:lnTo>
                <a:lnTo>
                  <a:pt x="0" y="10328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86495"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2142191" y="3396304"/>
            <a:ext cx="9610044" cy="2966396"/>
            <a:chOff x="0" y="0"/>
            <a:chExt cx="3682024" cy="74674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682024" cy="746746"/>
            </a:xfrm>
            <a:custGeom>
              <a:avLst/>
              <a:gdLst/>
              <a:ahLst/>
              <a:cxnLst/>
              <a:rect l="l" t="t" r="r" b="b"/>
              <a:pathLst>
                <a:path w="3682024" h="746746">
                  <a:moveTo>
                    <a:pt x="0" y="0"/>
                  </a:moveTo>
                  <a:lnTo>
                    <a:pt x="3682024" y="0"/>
                  </a:lnTo>
                  <a:lnTo>
                    <a:pt x="3682024" y="746746"/>
                  </a:lnTo>
                  <a:lnTo>
                    <a:pt x="0" y="746746"/>
                  </a:lnTo>
                  <a:close/>
                </a:path>
              </a:pathLst>
            </a:custGeom>
            <a:solidFill>
              <a:srgbClr val="EFEFEF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19050"/>
              <a:ext cx="3682024" cy="7657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2142192" y="888605"/>
            <a:ext cx="7230408" cy="16267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3774"/>
              </a:lnSpc>
            </a:pPr>
            <a:r>
              <a:rPr lang="en-US" sz="9981" b="1" spc="978" dirty="0" err="1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GamePanel</a:t>
            </a:r>
            <a:endParaRPr lang="en-US" sz="9981" b="1" spc="978" dirty="0">
              <a:solidFill>
                <a:srgbClr val="231F20"/>
              </a:solidFill>
              <a:latin typeface="Oswald Bold"/>
              <a:ea typeface="Oswald Bold"/>
              <a:cs typeface="Oswald Bold"/>
              <a:sym typeface="Oswald Bold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3908899" y="3624745"/>
            <a:ext cx="7843336" cy="24849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lvl="0" indent="-342900" algn="l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210" spc="216" dirty="0">
                <a:solidFill>
                  <a:srgbClr val="231F2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DM Sans"/>
                <a:sym typeface="DM Sans"/>
              </a:rPr>
              <a:t>Ball,</a:t>
            </a:r>
            <a:r>
              <a:rPr lang="ko-KR" altLang="en-US" sz="2210" spc="216" dirty="0">
                <a:solidFill>
                  <a:srgbClr val="231F2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DM Sans"/>
                <a:sym typeface="DM Sans"/>
              </a:rPr>
              <a:t> </a:t>
            </a:r>
            <a:r>
              <a:rPr lang="en-US" altLang="ko-KR" sz="2210" spc="216" dirty="0">
                <a:solidFill>
                  <a:srgbClr val="231F2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DM Sans"/>
                <a:sym typeface="DM Sans"/>
              </a:rPr>
              <a:t>Brick</a:t>
            </a:r>
            <a:r>
              <a:rPr lang="ko-KR" altLang="en-US" sz="2210" spc="216" dirty="0">
                <a:solidFill>
                  <a:srgbClr val="231F2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DM Sans"/>
                <a:sym typeface="DM Sans"/>
              </a:rPr>
              <a:t>을 리스트로 관리</a:t>
            </a:r>
            <a:endParaRPr lang="en-US" altLang="ko-KR" sz="2210" spc="216" dirty="0">
              <a:solidFill>
                <a:srgbClr val="231F2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DM Sans"/>
              <a:sym typeface="DM Sans"/>
            </a:endParaRPr>
          </a:p>
          <a:p>
            <a:pPr marL="342900" lvl="0" indent="-342900" algn="l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ko-KR" altLang="en-US" sz="2210" spc="216" dirty="0">
                <a:solidFill>
                  <a:srgbClr val="231F2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DM Sans"/>
                <a:sym typeface="DM Sans"/>
              </a:rPr>
              <a:t>벽돌 충돌 시 리스트에서 해당 </a:t>
            </a:r>
            <a:r>
              <a:rPr lang="en-US" altLang="ko-KR" sz="2210" spc="216" dirty="0">
                <a:solidFill>
                  <a:srgbClr val="231F2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DM Sans"/>
                <a:sym typeface="DM Sans"/>
              </a:rPr>
              <a:t>Brick</a:t>
            </a:r>
            <a:r>
              <a:rPr lang="ko-KR" altLang="en-US" sz="2210" spc="216" dirty="0">
                <a:solidFill>
                  <a:srgbClr val="231F2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DM Sans"/>
                <a:sym typeface="DM Sans"/>
              </a:rPr>
              <a:t> 제거</a:t>
            </a:r>
            <a:endParaRPr lang="en-US" altLang="ko-KR" sz="2210" spc="216" dirty="0">
              <a:solidFill>
                <a:srgbClr val="231F2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DM Sans"/>
              <a:sym typeface="DM Sans"/>
            </a:endParaRPr>
          </a:p>
          <a:p>
            <a:pPr marL="342900" lvl="0" indent="-342900" algn="l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ko-KR" altLang="en-US" sz="2210" spc="216" dirty="0">
                <a:solidFill>
                  <a:srgbClr val="231F2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DM Sans"/>
                <a:sym typeface="DM Sans"/>
              </a:rPr>
              <a:t>특수 벽돌 충돌 시 속도가 증가된 </a:t>
            </a:r>
            <a:r>
              <a:rPr lang="en-US" altLang="ko-KR" sz="2210" spc="216" dirty="0">
                <a:solidFill>
                  <a:srgbClr val="231F2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DM Sans"/>
                <a:sym typeface="DM Sans"/>
              </a:rPr>
              <a:t>Ball </a:t>
            </a:r>
            <a:r>
              <a:rPr lang="ko-KR" altLang="en-US" sz="2210" spc="216" dirty="0">
                <a:solidFill>
                  <a:srgbClr val="231F2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DM Sans"/>
                <a:sym typeface="DM Sans"/>
              </a:rPr>
              <a:t>리스트에 추가</a:t>
            </a:r>
            <a:endParaRPr lang="en-US" altLang="ko-KR" sz="2210" spc="216" dirty="0">
              <a:solidFill>
                <a:srgbClr val="231F2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DM Sans"/>
              <a:sym typeface="DM Sans"/>
            </a:endParaRPr>
          </a:p>
          <a:p>
            <a:pPr marL="342900" lvl="0" indent="-342900" algn="l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ko-KR" altLang="en-US" sz="2210" spc="216" dirty="0">
                <a:solidFill>
                  <a:srgbClr val="231F2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DM Sans"/>
                <a:sym typeface="DM Sans"/>
              </a:rPr>
              <a:t>벽돌이 제거될 때 점수 </a:t>
            </a:r>
            <a:r>
              <a:rPr lang="en-US" altLang="ko-KR" sz="2210" spc="216" dirty="0">
                <a:solidFill>
                  <a:srgbClr val="231F2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DM Sans"/>
                <a:sym typeface="DM Sans"/>
              </a:rPr>
              <a:t>10</a:t>
            </a:r>
            <a:r>
              <a:rPr lang="ko-KR" altLang="en-US" sz="2210" spc="216" dirty="0">
                <a:solidFill>
                  <a:srgbClr val="231F2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DM Sans"/>
                <a:sym typeface="DM Sans"/>
              </a:rPr>
              <a:t>점 추가</a:t>
            </a:r>
            <a:endParaRPr lang="en-US" altLang="ko-KR" sz="2210" spc="216" dirty="0">
              <a:solidFill>
                <a:srgbClr val="231F2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DM Sans"/>
              <a:sym typeface="DM Sans"/>
            </a:endParaRPr>
          </a:p>
          <a:p>
            <a:pPr marL="342900" lvl="0" indent="-342900" algn="l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ko-KR" altLang="en-US" sz="2210" spc="216" dirty="0">
                <a:solidFill>
                  <a:srgbClr val="231F2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DM Sans"/>
                <a:sym typeface="DM Sans"/>
              </a:rPr>
              <a:t>게임이 끝나고 남아있는 공 마다 </a:t>
            </a:r>
            <a:r>
              <a:rPr lang="en-US" altLang="ko-KR" sz="2210" spc="216" dirty="0">
                <a:solidFill>
                  <a:srgbClr val="231F2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DM Sans"/>
                <a:sym typeface="DM Sans"/>
              </a:rPr>
              <a:t>100</a:t>
            </a:r>
            <a:r>
              <a:rPr lang="ko-KR" altLang="en-US" sz="2210" spc="216" dirty="0">
                <a:solidFill>
                  <a:srgbClr val="231F2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DM Sans"/>
                <a:sym typeface="DM Sans"/>
              </a:rPr>
              <a:t>점</a:t>
            </a:r>
            <a:endParaRPr lang="en-US" sz="2210" spc="216" dirty="0">
              <a:solidFill>
                <a:srgbClr val="231F2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DM Sans"/>
              <a:sym typeface="DM Sans"/>
            </a:endParaRPr>
          </a:p>
        </p:txBody>
      </p:sp>
      <p:sp>
        <p:nvSpPr>
          <p:cNvPr id="20" name="Freeform 20"/>
          <p:cNvSpPr/>
          <p:nvPr/>
        </p:nvSpPr>
        <p:spPr>
          <a:xfrm>
            <a:off x="-2779578" y="7341318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3" name="TextBox 18">
            <a:extLst>
              <a:ext uri="{FF2B5EF4-FFF2-40B4-BE49-F238E27FC236}">
                <a16:creationId xmlns:a16="http://schemas.microsoft.com/office/drawing/2014/main" id="{68FC0079-9AF3-4DDB-B455-E13E6D28939F}"/>
              </a:ext>
            </a:extLst>
          </p:cNvPr>
          <p:cNvSpPr txBox="1"/>
          <p:nvPr/>
        </p:nvSpPr>
        <p:spPr>
          <a:xfrm>
            <a:off x="2453763" y="3624745"/>
            <a:ext cx="1348173" cy="3463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050"/>
              </a:lnSpc>
              <a:spcBef>
                <a:spcPct val="0"/>
              </a:spcBef>
            </a:pPr>
            <a:r>
              <a:rPr lang="ko-KR" altLang="en-US" sz="2210" spc="216" dirty="0">
                <a:solidFill>
                  <a:srgbClr val="231F2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DM Sans"/>
                <a:sym typeface="DM Sans"/>
              </a:rPr>
              <a:t>알고리즘</a:t>
            </a:r>
            <a:endParaRPr lang="en-US" altLang="ko-KR" sz="2210" spc="216" dirty="0">
              <a:solidFill>
                <a:srgbClr val="231F20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DM Sans"/>
              <a:sym typeface="DM Sans"/>
            </a:endParaRPr>
          </a:p>
        </p:txBody>
      </p:sp>
    </p:spTree>
    <p:extLst>
      <p:ext uri="{BB962C8B-B14F-4D97-AF65-F5344CB8AC3E}">
        <p14:creationId xmlns:p14="http://schemas.microsoft.com/office/powerpoint/2010/main" val="14565053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3662994" y="337474"/>
            <a:ext cx="4296549" cy="9570246"/>
            <a:chOff x="0" y="0"/>
            <a:chExt cx="1131601" cy="252055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131601" cy="2520559"/>
            </a:xfrm>
            <a:custGeom>
              <a:avLst/>
              <a:gdLst/>
              <a:ahLst/>
              <a:cxnLst/>
              <a:rect l="l" t="t" r="r" b="b"/>
              <a:pathLst>
                <a:path w="1131601" h="2520559">
                  <a:moveTo>
                    <a:pt x="0" y="0"/>
                  </a:moveTo>
                  <a:lnTo>
                    <a:pt x="1131601" y="0"/>
                  </a:lnTo>
                  <a:lnTo>
                    <a:pt x="1131601" y="2520559"/>
                  </a:lnTo>
                  <a:lnTo>
                    <a:pt x="0" y="2520559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1131601" cy="25396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2142191" y="4828880"/>
            <a:ext cx="9752965" cy="1032847"/>
          </a:xfrm>
          <a:custGeom>
            <a:avLst/>
            <a:gdLst/>
            <a:ahLst/>
            <a:cxnLst/>
            <a:rect l="l" t="t" r="r" b="b"/>
            <a:pathLst>
              <a:path w="9752965" h="1032847">
                <a:moveTo>
                  <a:pt x="0" y="0"/>
                </a:moveTo>
                <a:lnTo>
                  <a:pt x="9752965" y="0"/>
                </a:lnTo>
                <a:lnTo>
                  <a:pt x="9752965" y="1032847"/>
                </a:lnTo>
                <a:lnTo>
                  <a:pt x="0" y="10328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86495"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2142191" y="3396305"/>
            <a:ext cx="9610044" cy="1948998"/>
            <a:chOff x="0" y="0"/>
            <a:chExt cx="3682024" cy="74674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682024" cy="746746"/>
            </a:xfrm>
            <a:custGeom>
              <a:avLst/>
              <a:gdLst/>
              <a:ahLst/>
              <a:cxnLst/>
              <a:rect l="l" t="t" r="r" b="b"/>
              <a:pathLst>
                <a:path w="3682024" h="746746">
                  <a:moveTo>
                    <a:pt x="0" y="0"/>
                  </a:moveTo>
                  <a:lnTo>
                    <a:pt x="3682024" y="0"/>
                  </a:lnTo>
                  <a:lnTo>
                    <a:pt x="3682024" y="746746"/>
                  </a:lnTo>
                  <a:lnTo>
                    <a:pt x="0" y="746746"/>
                  </a:lnTo>
                  <a:close/>
                </a:path>
              </a:pathLst>
            </a:custGeom>
            <a:solidFill>
              <a:srgbClr val="EFEFEF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19050"/>
              <a:ext cx="3682024" cy="7657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2474235" y="3673321"/>
            <a:ext cx="1156649" cy="1173721"/>
          </a:xfrm>
          <a:custGeom>
            <a:avLst/>
            <a:gdLst/>
            <a:ahLst/>
            <a:cxnLst/>
            <a:rect l="l" t="t" r="r" b="b"/>
            <a:pathLst>
              <a:path w="1156649" h="1173721">
                <a:moveTo>
                  <a:pt x="0" y="0"/>
                </a:moveTo>
                <a:lnTo>
                  <a:pt x="1156649" y="0"/>
                </a:lnTo>
                <a:lnTo>
                  <a:pt x="1156649" y="1173721"/>
                </a:lnTo>
                <a:lnTo>
                  <a:pt x="0" y="117372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2142191" y="7210022"/>
            <a:ext cx="9752965" cy="1032847"/>
          </a:xfrm>
          <a:custGeom>
            <a:avLst/>
            <a:gdLst/>
            <a:ahLst/>
            <a:cxnLst/>
            <a:rect l="l" t="t" r="r" b="b"/>
            <a:pathLst>
              <a:path w="9752965" h="1032847">
                <a:moveTo>
                  <a:pt x="0" y="0"/>
                </a:moveTo>
                <a:lnTo>
                  <a:pt x="9752965" y="0"/>
                </a:lnTo>
                <a:lnTo>
                  <a:pt x="9752965" y="1032847"/>
                </a:lnTo>
                <a:lnTo>
                  <a:pt x="0" y="10328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86495"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2142191" y="5777447"/>
            <a:ext cx="9610044" cy="1948998"/>
            <a:chOff x="0" y="0"/>
            <a:chExt cx="3682024" cy="746746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3682024" cy="746746"/>
            </a:xfrm>
            <a:custGeom>
              <a:avLst/>
              <a:gdLst/>
              <a:ahLst/>
              <a:cxnLst/>
              <a:rect l="l" t="t" r="r" b="b"/>
              <a:pathLst>
                <a:path w="3682024" h="746746">
                  <a:moveTo>
                    <a:pt x="0" y="0"/>
                  </a:moveTo>
                  <a:lnTo>
                    <a:pt x="3682024" y="0"/>
                  </a:lnTo>
                  <a:lnTo>
                    <a:pt x="3682024" y="746746"/>
                  </a:lnTo>
                  <a:lnTo>
                    <a:pt x="0" y="746746"/>
                  </a:lnTo>
                  <a:close/>
                </a:path>
              </a:pathLst>
            </a:custGeom>
            <a:solidFill>
              <a:srgbClr val="EFEFEF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19050"/>
              <a:ext cx="3682024" cy="7657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>
            <a:off x="2371799" y="6162574"/>
            <a:ext cx="1159455" cy="1178744"/>
          </a:xfrm>
          <a:custGeom>
            <a:avLst/>
            <a:gdLst/>
            <a:ahLst/>
            <a:cxnLst/>
            <a:rect l="l" t="t" r="r" b="b"/>
            <a:pathLst>
              <a:path w="1159455" h="1178744">
                <a:moveTo>
                  <a:pt x="0" y="0"/>
                </a:moveTo>
                <a:lnTo>
                  <a:pt x="1159455" y="0"/>
                </a:lnTo>
                <a:lnTo>
                  <a:pt x="1159455" y="1178744"/>
                </a:lnTo>
                <a:lnTo>
                  <a:pt x="0" y="117874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2142191" y="888605"/>
            <a:ext cx="7416941" cy="16863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774"/>
              </a:lnSpc>
            </a:pPr>
            <a:r>
              <a:rPr lang="en-US" sz="9981" b="1" spc="978" dirty="0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Brick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3908899" y="3624745"/>
            <a:ext cx="7132181" cy="15396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50"/>
              </a:lnSpc>
              <a:spcBef>
                <a:spcPct val="0"/>
              </a:spcBef>
            </a:pPr>
            <a:r>
              <a:rPr lang="en-US" sz="2210" spc="21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Lorem ipsum dolor sit </a:t>
            </a:r>
            <a:r>
              <a:rPr lang="en-US" sz="2210" spc="216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amet</a:t>
            </a:r>
            <a:r>
              <a:rPr lang="en-US" sz="2210" spc="21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, </a:t>
            </a:r>
            <a:r>
              <a:rPr lang="en-US" sz="2210" spc="216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consectetur</a:t>
            </a:r>
            <a:r>
              <a:rPr lang="en-US" sz="2210" spc="21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210" spc="216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adipiscing</a:t>
            </a:r>
            <a:r>
              <a:rPr lang="en-US" sz="2210" spc="21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210" spc="216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elit</a:t>
            </a:r>
            <a:r>
              <a:rPr lang="en-US" sz="2210" spc="21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. Duis </a:t>
            </a:r>
            <a:r>
              <a:rPr lang="en-US" sz="2210" spc="216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vulputate</a:t>
            </a:r>
            <a:r>
              <a:rPr lang="en-US" sz="2210" spc="21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210" spc="216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nulla</a:t>
            </a:r>
            <a:r>
              <a:rPr lang="en-US" sz="2210" spc="21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at ante </a:t>
            </a:r>
            <a:r>
              <a:rPr lang="en-US" sz="2210" spc="216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rhoncus</a:t>
            </a:r>
            <a:r>
              <a:rPr lang="en-US" sz="2210" spc="21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, vel </a:t>
            </a:r>
            <a:r>
              <a:rPr lang="en-US" sz="2210" spc="216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efficitur</a:t>
            </a:r>
            <a:r>
              <a:rPr lang="en-US" sz="2210" spc="21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210" spc="216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felis</a:t>
            </a:r>
            <a:r>
              <a:rPr lang="en-US" sz="2210" spc="21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210" spc="216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condimentum</a:t>
            </a:r>
            <a:r>
              <a:rPr lang="en-US" sz="2210" spc="21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. Proin </a:t>
            </a:r>
            <a:r>
              <a:rPr lang="en-US" sz="2210" spc="216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odio</a:t>
            </a:r>
            <a:r>
              <a:rPr lang="en-US" sz="2210" spc="21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210" spc="216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odio</a:t>
            </a:r>
            <a:r>
              <a:rPr lang="en-US" sz="2210" spc="21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3908899" y="6005886"/>
            <a:ext cx="7132181" cy="15396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50"/>
              </a:lnSpc>
              <a:spcBef>
                <a:spcPct val="0"/>
              </a:spcBef>
            </a:pPr>
            <a:r>
              <a:rPr lang="en-US" sz="2210" spc="21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Lorem ipsum dolor sit </a:t>
            </a:r>
            <a:r>
              <a:rPr lang="en-US" sz="2210" spc="216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amet</a:t>
            </a:r>
            <a:r>
              <a:rPr lang="en-US" sz="2210" spc="21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, </a:t>
            </a:r>
            <a:r>
              <a:rPr lang="en-US" sz="2210" spc="216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consectetur</a:t>
            </a:r>
            <a:r>
              <a:rPr lang="en-US" sz="2210" spc="21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210" spc="216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adipiscing</a:t>
            </a:r>
            <a:r>
              <a:rPr lang="en-US" sz="2210" spc="21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210" spc="216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elit</a:t>
            </a:r>
            <a:r>
              <a:rPr lang="en-US" sz="2210" spc="21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. Duis </a:t>
            </a:r>
            <a:r>
              <a:rPr lang="en-US" sz="2210" spc="216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vulputate</a:t>
            </a:r>
            <a:r>
              <a:rPr lang="en-US" sz="2210" spc="21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210" spc="216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nulla</a:t>
            </a:r>
            <a:r>
              <a:rPr lang="en-US" sz="2210" spc="21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at ante </a:t>
            </a:r>
            <a:r>
              <a:rPr lang="en-US" sz="2210" spc="216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rhoncus</a:t>
            </a:r>
            <a:r>
              <a:rPr lang="en-US" sz="2210" spc="21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, vel </a:t>
            </a:r>
            <a:r>
              <a:rPr lang="en-US" sz="2210" spc="216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efficitur</a:t>
            </a:r>
            <a:r>
              <a:rPr lang="en-US" sz="2210" spc="21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210" spc="216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felis</a:t>
            </a:r>
            <a:r>
              <a:rPr lang="en-US" sz="2210" spc="21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210" spc="216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condimentum</a:t>
            </a:r>
            <a:r>
              <a:rPr lang="en-US" sz="2210" spc="21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. Proin </a:t>
            </a:r>
            <a:r>
              <a:rPr lang="en-US" sz="2210" spc="216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odio</a:t>
            </a:r>
            <a:r>
              <a:rPr lang="en-US" sz="2210" spc="21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210" spc="216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odio</a:t>
            </a:r>
            <a:r>
              <a:rPr lang="en-US" sz="2210" spc="21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</a:p>
        </p:txBody>
      </p:sp>
      <p:sp>
        <p:nvSpPr>
          <p:cNvPr id="20" name="Freeform 20"/>
          <p:cNvSpPr/>
          <p:nvPr/>
        </p:nvSpPr>
        <p:spPr>
          <a:xfrm>
            <a:off x="-2779578" y="7341318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23676316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304</TotalTime>
  <Words>1014</Words>
  <Application>Microsoft Office PowerPoint</Application>
  <PresentationFormat>사용자 지정</PresentationFormat>
  <Paragraphs>147</Paragraphs>
  <Slides>20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33" baseType="lpstr">
      <vt:lpstr>리디바탕</vt:lpstr>
      <vt:lpstr>맑은 고딕</vt:lpstr>
      <vt:lpstr>HY견고딕</vt:lpstr>
      <vt:lpstr>DM Sans Italics</vt:lpstr>
      <vt:lpstr>Montserrat Light</vt:lpstr>
      <vt:lpstr>Oswald Bold</vt:lpstr>
      <vt:lpstr>Oswald</vt:lpstr>
      <vt:lpstr>Montserrat Classic Bold</vt:lpstr>
      <vt:lpstr>Arial</vt:lpstr>
      <vt:lpstr>Calibri</vt:lpstr>
      <vt:lpstr>DM Sans Bold</vt:lpstr>
      <vt:lpstr>DM Sans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Grey minimalist business project presentation</dc:title>
  <dc:creator>com</dc:creator>
  <cp:lastModifiedBy>동휘 임</cp:lastModifiedBy>
  <cp:revision>43</cp:revision>
  <dcterms:created xsi:type="dcterms:W3CDTF">2006-08-16T00:00:00Z</dcterms:created>
  <dcterms:modified xsi:type="dcterms:W3CDTF">2024-11-30T18:54:23Z</dcterms:modified>
  <dc:identifier>DAGX9SMo3Zs</dc:identifier>
</cp:coreProperties>
</file>